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94" r:id="rId5"/>
    <p:sldId id="298" r:id="rId6"/>
    <p:sldId id="299" r:id="rId7"/>
    <p:sldId id="300" r:id="rId8"/>
    <p:sldId id="301" r:id="rId9"/>
    <p:sldId id="302" r:id="rId10"/>
    <p:sldId id="304" r:id="rId11"/>
    <p:sldId id="305" r:id="rId12"/>
    <p:sldId id="306" r:id="rId13"/>
    <p:sldId id="303" r:id="rId1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5AC08-A205-4807-A410-DBC02A068D78}" v="1" dt="2022-05-12T09:48:34.48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jkamp, Gerald" userId="3dda0657-b23f-4058-9fc8-900301028dc3" providerId="ADAL" clId="{F535AC08-A205-4807-A410-DBC02A068D78}"/>
    <pc:docChg chg="undo custSel addSld delSld modSld sldOrd">
      <pc:chgData name="Nijkamp, Gerald" userId="3dda0657-b23f-4058-9fc8-900301028dc3" providerId="ADAL" clId="{F535AC08-A205-4807-A410-DBC02A068D78}" dt="2022-05-12T09:53:36.966" v="49" actId="2696"/>
      <pc:docMkLst>
        <pc:docMk/>
      </pc:docMkLst>
      <pc:sldChg chg="modSp mod">
        <pc:chgData name="Nijkamp, Gerald" userId="3dda0657-b23f-4058-9fc8-900301028dc3" providerId="ADAL" clId="{F535AC08-A205-4807-A410-DBC02A068D78}" dt="2022-05-12T09:23:01.735" v="9" actId="6549"/>
        <pc:sldMkLst>
          <pc:docMk/>
          <pc:sldMk cId="0" sldId="294"/>
        </pc:sldMkLst>
        <pc:spChg chg="mod">
          <ac:chgData name="Nijkamp, Gerald" userId="3dda0657-b23f-4058-9fc8-900301028dc3" providerId="ADAL" clId="{F535AC08-A205-4807-A410-DBC02A068D78}" dt="2022-05-12T09:23:01.735" v="9" actId="6549"/>
          <ac:spMkLst>
            <pc:docMk/>
            <pc:sldMk cId="0" sldId="294"/>
            <ac:spMk id="2" creationId="{00000000-0000-0000-0000-000000000000}"/>
          </ac:spMkLst>
        </pc:spChg>
      </pc:sldChg>
      <pc:sldChg chg="add del">
        <pc:chgData name="Nijkamp, Gerald" userId="3dda0657-b23f-4058-9fc8-900301028dc3" providerId="ADAL" clId="{F535AC08-A205-4807-A410-DBC02A068D78}" dt="2022-05-12T09:43:18.350" v="34" actId="47"/>
        <pc:sldMkLst>
          <pc:docMk/>
          <pc:sldMk cId="0" sldId="299"/>
        </pc:sldMkLst>
      </pc:sldChg>
      <pc:sldChg chg="add del">
        <pc:chgData name="Nijkamp, Gerald" userId="3dda0657-b23f-4058-9fc8-900301028dc3" providerId="ADAL" clId="{F535AC08-A205-4807-A410-DBC02A068D78}" dt="2022-05-12T09:43:18.992" v="35" actId="47"/>
        <pc:sldMkLst>
          <pc:docMk/>
          <pc:sldMk cId="0" sldId="300"/>
        </pc:sldMkLst>
      </pc:sldChg>
      <pc:sldChg chg="add del">
        <pc:chgData name="Nijkamp, Gerald" userId="3dda0657-b23f-4058-9fc8-900301028dc3" providerId="ADAL" clId="{F535AC08-A205-4807-A410-DBC02A068D78}" dt="2022-05-12T09:43:19.378" v="36" actId="47"/>
        <pc:sldMkLst>
          <pc:docMk/>
          <pc:sldMk cId="0" sldId="301"/>
        </pc:sldMkLst>
      </pc:sldChg>
      <pc:sldChg chg="add del">
        <pc:chgData name="Nijkamp, Gerald" userId="3dda0657-b23f-4058-9fc8-900301028dc3" providerId="ADAL" clId="{F535AC08-A205-4807-A410-DBC02A068D78}" dt="2022-05-12T09:43:19.783" v="37" actId="47"/>
        <pc:sldMkLst>
          <pc:docMk/>
          <pc:sldMk cId="0" sldId="302"/>
        </pc:sldMkLst>
      </pc:sldChg>
      <pc:sldChg chg="add del ord">
        <pc:chgData name="Nijkamp, Gerald" userId="3dda0657-b23f-4058-9fc8-900301028dc3" providerId="ADAL" clId="{F535AC08-A205-4807-A410-DBC02A068D78}" dt="2022-05-12T09:43:23.912" v="41" actId="47"/>
        <pc:sldMkLst>
          <pc:docMk/>
          <pc:sldMk cId="0" sldId="303"/>
        </pc:sldMkLst>
      </pc:sldChg>
      <pc:sldChg chg="add del">
        <pc:chgData name="Nijkamp, Gerald" userId="3dda0657-b23f-4058-9fc8-900301028dc3" providerId="ADAL" clId="{F535AC08-A205-4807-A410-DBC02A068D78}" dt="2022-05-12T09:43:20.659" v="38" actId="47"/>
        <pc:sldMkLst>
          <pc:docMk/>
          <pc:sldMk cId="0" sldId="304"/>
        </pc:sldMkLst>
      </pc:sldChg>
      <pc:sldChg chg="add del ord">
        <pc:chgData name="Nijkamp, Gerald" userId="3dda0657-b23f-4058-9fc8-900301028dc3" providerId="ADAL" clId="{F535AC08-A205-4807-A410-DBC02A068D78}" dt="2022-05-12T09:43:21.754" v="39" actId="47"/>
        <pc:sldMkLst>
          <pc:docMk/>
          <pc:sldMk cId="0" sldId="305"/>
        </pc:sldMkLst>
      </pc:sldChg>
      <pc:sldChg chg="add del ord">
        <pc:chgData name="Nijkamp, Gerald" userId="3dda0657-b23f-4058-9fc8-900301028dc3" providerId="ADAL" clId="{F535AC08-A205-4807-A410-DBC02A068D78}" dt="2022-05-12T09:43:23.062" v="40" actId="47"/>
        <pc:sldMkLst>
          <pc:docMk/>
          <pc:sldMk cId="0" sldId="306"/>
        </pc:sldMkLst>
      </pc:sldChg>
      <pc:sldChg chg="addSp delSp modSp new del mod">
        <pc:chgData name="Nijkamp, Gerald" userId="3dda0657-b23f-4058-9fc8-900301028dc3" providerId="ADAL" clId="{F535AC08-A205-4807-A410-DBC02A068D78}" dt="2022-05-12T09:53:36.966" v="49" actId="2696"/>
        <pc:sldMkLst>
          <pc:docMk/>
          <pc:sldMk cId="1582333624" sldId="307"/>
        </pc:sldMkLst>
        <pc:graphicFrameChg chg="add del mod">
          <ac:chgData name="Nijkamp, Gerald" userId="3dda0657-b23f-4058-9fc8-900301028dc3" providerId="ADAL" clId="{F535AC08-A205-4807-A410-DBC02A068D78}" dt="2022-05-12T09:48:36.538" v="48" actId="478"/>
          <ac:graphicFrameMkLst>
            <pc:docMk/>
            <pc:sldMk cId="1582333624" sldId="307"/>
            <ac:graphicFrameMk id="2" creationId="{0B40BED1-B823-456F-8718-3565151FEFFB}"/>
          </ac:graphicFrameMkLst>
        </pc:graphicFrameChg>
      </pc:sldChg>
      <pc:sldChg chg="del">
        <pc:chgData name="Nijkamp, Gerald" userId="3dda0657-b23f-4058-9fc8-900301028dc3" providerId="ADAL" clId="{F535AC08-A205-4807-A410-DBC02A068D78}" dt="2022-05-12T09:43:12.417" v="17" actId="47"/>
        <pc:sldMkLst>
          <pc:docMk/>
          <pc:sldMk cId="0" sldId="312"/>
        </pc:sldMkLst>
      </pc:sldChg>
      <pc:sldChg chg="del">
        <pc:chgData name="Nijkamp, Gerald" userId="3dda0657-b23f-4058-9fc8-900301028dc3" providerId="ADAL" clId="{F535AC08-A205-4807-A410-DBC02A068D78}" dt="2022-05-12T09:43:07.630" v="16" actId="47"/>
        <pc:sldMkLst>
          <pc:docMk/>
          <pc:sldMk cId="0" sldId="314"/>
        </pc:sldMkLst>
      </pc:sldChg>
      <pc:sldChg chg="del">
        <pc:chgData name="Nijkamp, Gerald" userId="3dda0657-b23f-4058-9fc8-900301028dc3" providerId="ADAL" clId="{F535AC08-A205-4807-A410-DBC02A068D78}" dt="2022-05-12T09:43:12.929" v="18" actId="47"/>
        <pc:sldMkLst>
          <pc:docMk/>
          <pc:sldMk cId="0" sldId="315"/>
        </pc:sldMkLst>
      </pc:sldChg>
      <pc:sldChg chg="del">
        <pc:chgData name="Nijkamp, Gerald" userId="3dda0657-b23f-4058-9fc8-900301028dc3" providerId="ADAL" clId="{F535AC08-A205-4807-A410-DBC02A068D78}" dt="2022-05-12T09:43:12.960" v="19" actId="47"/>
        <pc:sldMkLst>
          <pc:docMk/>
          <pc:sldMk cId="0" sldId="316"/>
        </pc:sldMkLst>
      </pc:sldChg>
      <pc:sldChg chg="del">
        <pc:chgData name="Nijkamp, Gerald" userId="3dda0657-b23f-4058-9fc8-900301028dc3" providerId="ADAL" clId="{F535AC08-A205-4807-A410-DBC02A068D78}" dt="2022-05-12T09:43:13.002" v="20" actId="47"/>
        <pc:sldMkLst>
          <pc:docMk/>
          <pc:sldMk cId="0" sldId="317"/>
        </pc:sldMkLst>
      </pc:sldChg>
      <pc:sldChg chg="del">
        <pc:chgData name="Nijkamp, Gerald" userId="3dda0657-b23f-4058-9fc8-900301028dc3" providerId="ADAL" clId="{F535AC08-A205-4807-A410-DBC02A068D78}" dt="2022-05-12T09:43:13.018" v="21" actId="47"/>
        <pc:sldMkLst>
          <pc:docMk/>
          <pc:sldMk cId="0" sldId="318"/>
        </pc:sldMkLst>
      </pc:sldChg>
      <pc:sldChg chg="del">
        <pc:chgData name="Nijkamp, Gerald" userId="3dda0657-b23f-4058-9fc8-900301028dc3" providerId="ADAL" clId="{F535AC08-A205-4807-A410-DBC02A068D78}" dt="2022-05-12T09:43:13.033" v="22" actId="47"/>
        <pc:sldMkLst>
          <pc:docMk/>
          <pc:sldMk cId="0" sldId="319"/>
        </pc:sldMkLst>
      </pc:sldChg>
      <pc:sldChg chg="del">
        <pc:chgData name="Nijkamp, Gerald" userId="3dda0657-b23f-4058-9fc8-900301028dc3" providerId="ADAL" clId="{F535AC08-A205-4807-A410-DBC02A068D78}" dt="2022-05-12T09:43:13.087" v="23" actId="47"/>
        <pc:sldMkLst>
          <pc:docMk/>
          <pc:sldMk cId="0" sldId="320"/>
        </pc:sldMkLst>
      </pc:sldChg>
      <pc:sldChg chg="add del">
        <pc:chgData name="Nijkamp, Gerald" userId="3dda0657-b23f-4058-9fc8-900301028dc3" providerId="ADAL" clId="{F535AC08-A205-4807-A410-DBC02A068D78}" dt="2022-05-12T09:43:39.140" v="44" actId="47"/>
        <pc:sldMkLst>
          <pc:docMk/>
          <pc:sldMk cId="0" sldId="321"/>
        </pc:sldMkLst>
      </pc:sldChg>
      <pc:sldChg chg="add del">
        <pc:chgData name="Nijkamp, Gerald" userId="3dda0657-b23f-4058-9fc8-900301028dc3" providerId="ADAL" clId="{F535AC08-A205-4807-A410-DBC02A068D78}" dt="2022-05-12T09:43:42.742" v="45" actId="47"/>
        <pc:sldMkLst>
          <pc:docMk/>
          <pc:sldMk cId="0" sldId="32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2A44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50" dirty="0"/>
              <a:t>‹nr.›</a:t>
            </a:fld>
            <a:endParaRPr spc="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2CD5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1F2A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2A44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50" dirty="0"/>
              <a:t>‹nr.›</a:t>
            </a:fld>
            <a:endParaRPr spc="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2CD5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7302" y="1821407"/>
            <a:ext cx="4004945" cy="4166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rgbClr val="1F2A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2A44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50" dirty="0"/>
              <a:t>‹nr.›</a:t>
            </a:fld>
            <a:endParaRPr spc="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2CD5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2A44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50" dirty="0"/>
              <a:t>‹nr.›</a:t>
            </a:fld>
            <a:endParaRPr spc="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43800" y="0"/>
            <a:ext cx="1600200" cy="67055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5479472"/>
            <a:ext cx="9144000" cy="1378585"/>
          </a:xfrm>
          <a:custGeom>
            <a:avLst/>
            <a:gdLst/>
            <a:ahLst/>
            <a:cxnLst/>
            <a:rect l="l" t="t" r="r" b="b"/>
            <a:pathLst>
              <a:path w="9144000" h="1378584">
                <a:moveTo>
                  <a:pt x="9144000" y="0"/>
                </a:moveTo>
                <a:lnTo>
                  <a:pt x="0" y="0"/>
                </a:lnTo>
                <a:lnTo>
                  <a:pt x="0" y="1378521"/>
                </a:lnTo>
                <a:lnTo>
                  <a:pt x="9144000" y="1378521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479472"/>
            <a:ext cx="9139555" cy="1377950"/>
          </a:xfrm>
          <a:custGeom>
            <a:avLst/>
            <a:gdLst/>
            <a:ahLst/>
            <a:cxnLst/>
            <a:rect l="l" t="t" r="r" b="b"/>
            <a:pathLst>
              <a:path w="9139555" h="1377950">
                <a:moveTo>
                  <a:pt x="0" y="0"/>
                </a:moveTo>
                <a:lnTo>
                  <a:pt x="9139336" y="0"/>
                </a:lnTo>
                <a:lnTo>
                  <a:pt x="9139336" y="1377824"/>
                </a:lnTo>
                <a:lnTo>
                  <a:pt x="0" y="1377824"/>
                </a:lnTo>
                <a:lnTo>
                  <a:pt x="0" y="0"/>
                </a:lnTo>
                <a:close/>
              </a:path>
            </a:pathLst>
          </a:custGeom>
          <a:ln w="126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F2A44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50" dirty="0"/>
              <a:t>‹nr.›</a:t>
            </a:fld>
            <a:endParaRPr spc="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43800" y="0"/>
            <a:ext cx="1600200" cy="67055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390" y="725622"/>
            <a:ext cx="7729219" cy="443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rgbClr val="2CD5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390" y="1695421"/>
            <a:ext cx="7603490" cy="4131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rgbClr val="1F2A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8801" y="6364478"/>
            <a:ext cx="266065" cy="206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F2A44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50" dirty="0"/>
              <a:t>‹nr.›</a:t>
            </a:fld>
            <a:endParaRPr spc="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772" y="5609844"/>
            <a:ext cx="446582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nl-NL" sz="3200" b="1" spc="200" dirty="0">
                <a:solidFill>
                  <a:srgbClr val="1F2A44"/>
                </a:solidFill>
                <a:latin typeface="Trebuchet MS"/>
                <a:cs typeface="Trebuchet MS"/>
              </a:rPr>
              <a:t>Lineair Verband</a:t>
            </a:r>
            <a:endParaRPr sz="32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4548" y="6013183"/>
            <a:ext cx="1259594" cy="42952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59" y="0"/>
            <a:ext cx="9139440" cy="531148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836C3EB-BE51-49A6-AA1C-383558DDB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306098"/>
            <a:ext cx="2628900" cy="1489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444754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35" dirty="0"/>
              <a:t>Snijpunten:</a:t>
            </a:r>
            <a:r>
              <a:rPr spc="140" dirty="0"/>
              <a:t> </a:t>
            </a:r>
            <a:r>
              <a:rPr spc="150" dirty="0"/>
              <a:t>balansmethode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90" y="1820164"/>
            <a:ext cx="7581900" cy="2226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balansmethode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gebruik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snijpunt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te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berekenen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lineaire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formules: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Vergelijking</a:t>
            </a:r>
            <a:r>
              <a:rPr sz="1550" spc="2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-10" dirty="0">
                <a:solidFill>
                  <a:srgbClr val="1F2A44"/>
                </a:solidFill>
                <a:latin typeface="Arial"/>
                <a:cs typeface="Arial"/>
              </a:rPr>
              <a:t>oplossen</a:t>
            </a:r>
            <a:endParaRPr sz="1550">
              <a:latin typeface="Arial"/>
              <a:cs typeface="Arial"/>
            </a:endParaRPr>
          </a:p>
          <a:p>
            <a:pPr marL="241300" indent="-228600">
              <a:lnSpc>
                <a:spcPts val="1910"/>
              </a:lnSpc>
              <a:spcBef>
                <a:spcPts val="1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Schrijf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beide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formules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achter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elkaar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met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ertussen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895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Zorg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dat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letters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aan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linkerkant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komen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te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staan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895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Zorg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dat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getallen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aan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rechterkant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komen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te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staan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910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Deel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door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getal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dat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voor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letter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staat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spc="50" dirty="0">
                <a:solidFill>
                  <a:srgbClr val="1F2A44"/>
                </a:solidFill>
                <a:latin typeface="Arial"/>
                <a:cs typeface="Arial"/>
              </a:rPr>
              <a:t>Let</a:t>
            </a:r>
            <a:r>
              <a:rPr sz="155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op:</a:t>
            </a:r>
            <a:r>
              <a:rPr sz="155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alles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wat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aan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verandert,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moet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aan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twee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kanten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622449" y="4226806"/>
            <a:ext cx="3155315" cy="1977389"/>
            <a:chOff x="4622449" y="4226806"/>
            <a:chExt cx="3155315" cy="197738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22449" y="4226806"/>
              <a:ext cx="3154941" cy="197733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998036" y="4977983"/>
              <a:ext cx="375920" cy="375920"/>
            </a:xfrm>
            <a:custGeom>
              <a:avLst/>
              <a:gdLst/>
              <a:ahLst/>
              <a:cxnLst/>
              <a:rect l="l" t="t" r="r" b="b"/>
              <a:pathLst>
                <a:path w="375920" h="375920">
                  <a:moveTo>
                    <a:pt x="187794" y="0"/>
                  </a:moveTo>
                  <a:lnTo>
                    <a:pt x="137869" y="6707"/>
                  </a:lnTo>
                  <a:lnTo>
                    <a:pt x="93009" y="25638"/>
                  </a:lnTo>
                  <a:lnTo>
                    <a:pt x="55002" y="55002"/>
                  </a:lnTo>
                  <a:lnTo>
                    <a:pt x="25638" y="93009"/>
                  </a:lnTo>
                  <a:lnTo>
                    <a:pt x="6707" y="137869"/>
                  </a:lnTo>
                  <a:lnTo>
                    <a:pt x="0" y="187794"/>
                  </a:lnTo>
                  <a:lnTo>
                    <a:pt x="6707" y="237719"/>
                  </a:lnTo>
                  <a:lnTo>
                    <a:pt x="25638" y="282580"/>
                  </a:lnTo>
                  <a:lnTo>
                    <a:pt x="55002" y="320587"/>
                  </a:lnTo>
                  <a:lnTo>
                    <a:pt x="93009" y="349951"/>
                  </a:lnTo>
                  <a:lnTo>
                    <a:pt x="137869" y="368881"/>
                  </a:lnTo>
                  <a:lnTo>
                    <a:pt x="187794" y="375589"/>
                  </a:lnTo>
                  <a:lnTo>
                    <a:pt x="237715" y="368881"/>
                  </a:lnTo>
                  <a:lnTo>
                    <a:pt x="282575" y="349951"/>
                  </a:lnTo>
                  <a:lnTo>
                    <a:pt x="320582" y="320587"/>
                  </a:lnTo>
                  <a:lnTo>
                    <a:pt x="349948" y="282580"/>
                  </a:lnTo>
                  <a:lnTo>
                    <a:pt x="368881" y="237719"/>
                  </a:lnTo>
                  <a:lnTo>
                    <a:pt x="375589" y="187794"/>
                  </a:lnTo>
                  <a:lnTo>
                    <a:pt x="368881" y="137869"/>
                  </a:lnTo>
                  <a:lnTo>
                    <a:pt x="349948" y="93009"/>
                  </a:lnTo>
                  <a:lnTo>
                    <a:pt x="320582" y="55002"/>
                  </a:lnTo>
                  <a:lnTo>
                    <a:pt x="282575" y="25638"/>
                  </a:lnTo>
                  <a:lnTo>
                    <a:pt x="237715" y="6707"/>
                  </a:lnTo>
                  <a:lnTo>
                    <a:pt x="187794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98036" y="4977983"/>
              <a:ext cx="375920" cy="375920"/>
            </a:xfrm>
            <a:custGeom>
              <a:avLst/>
              <a:gdLst/>
              <a:ahLst/>
              <a:cxnLst/>
              <a:rect l="l" t="t" r="r" b="b"/>
              <a:pathLst>
                <a:path w="375920" h="375920">
                  <a:moveTo>
                    <a:pt x="0" y="187698"/>
                  </a:moveTo>
                  <a:lnTo>
                    <a:pt x="6704" y="137800"/>
                  </a:lnTo>
                  <a:lnTo>
                    <a:pt x="25626" y="92963"/>
                  </a:lnTo>
                  <a:lnTo>
                    <a:pt x="54975" y="54975"/>
                  </a:lnTo>
                  <a:lnTo>
                    <a:pt x="92963" y="25626"/>
                  </a:lnTo>
                  <a:lnTo>
                    <a:pt x="137800" y="6704"/>
                  </a:lnTo>
                  <a:lnTo>
                    <a:pt x="187698" y="0"/>
                  </a:lnTo>
                  <a:lnTo>
                    <a:pt x="237595" y="6704"/>
                  </a:lnTo>
                  <a:lnTo>
                    <a:pt x="282433" y="25626"/>
                  </a:lnTo>
                  <a:lnTo>
                    <a:pt x="320420" y="54975"/>
                  </a:lnTo>
                  <a:lnTo>
                    <a:pt x="349770" y="92963"/>
                  </a:lnTo>
                  <a:lnTo>
                    <a:pt x="368691" y="137800"/>
                  </a:lnTo>
                  <a:lnTo>
                    <a:pt x="375396" y="187698"/>
                  </a:lnTo>
                  <a:lnTo>
                    <a:pt x="368691" y="237595"/>
                  </a:lnTo>
                  <a:lnTo>
                    <a:pt x="349770" y="282433"/>
                  </a:lnTo>
                  <a:lnTo>
                    <a:pt x="320420" y="320420"/>
                  </a:lnTo>
                  <a:lnTo>
                    <a:pt x="282433" y="349770"/>
                  </a:lnTo>
                  <a:lnTo>
                    <a:pt x="237595" y="368691"/>
                  </a:lnTo>
                  <a:lnTo>
                    <a:pt x="187698" y="375396"/>
                  </a:lnTo>
                  <a:lnTo>
                    <a:pt x="137800" y="368691"/>
                  </a:lnTo>
                  <a:lnTo>
                    <a:pt x="92963" y="349770"/>
                  </a:lnTo>
                  <a:lnTo>
                    <a:pt x="54975" y="320420"/>
                  </a:lnTo>
                  <a:lnTo>
                    <a:pt x="25626" y="282433"/>
                  </a:lnTo>
                  <a:lnTo>
                    <a:pt x="6704" y="237595"/>
                  </a:lnTo>
                  <a:lnTo>
                    <a:pt x="0" y="187698"/>
                  </a:lnTo>
                  <a:close/>
                </a:path>
              </a:pathLst>
            </a:custGeom>
            <a:ln w="12693">
              <a:solidFill>
                <a:srgbClr val="2F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127886" y="5033771"/>
            <a:ext cx="1155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592628" y="5572574"/>
            <a:ext cx="388620" cy="388620"/>
            <a:chOff x="5592628" y="5572574"/>
            <a:chExt cx="388620" cy="388620"/>
          </a:xfrm>
        </p:grpSpPr>
        <p:sp>
          <p:nvSpPr>
            <p:cNvPr id="10" name="object 10"/>
            <p:cNvSpPr/>
            <p:nvPr/>
          </p:nvSpPr>
          <p:spPr>
            <a:xfrm>
              <a:off x="5598978" y="5578923"/>
              <a:ext cx="375920" cy="375920"/>
            </a:xfrm>
            <a:custGeom>
              <a:avLst/>
              <a:gdLst/>
              <a:ahLst/>
              <a:cxnLst/>
              <a:rect l="l" t="t" r="r" b="b"/>
              <a:pathLst>
                <a:path w="375920" h="375920">
                  <a:moveTo>
                    <a:pt x="187794" y="0"/>
                  </a:moveTo>
                  <a:lnTo>
                    <a:pt x="137869" y="6707"/>
                  </a:lnTo>
                  <a:lnTo>
                    <a:pt x="93009" y="25638"/>
                  </a:lnTo>
                  <a:lnTo>
                    <a:pt x="55002" y="55002"/>
                  </a:lnTo>
                  <a:lnTo>
                    <a:pt x="25638" y="93009"/>
                  </a:lnTo>
                  <a:lnTo>
                    <a:pt x="6707" y="137869"/>
                  </a:lnTo>
                  <a:lnTo>
                    <a:pt x="0" y="187794"/>
                  </a:lnTo>
                  <a:lnTo>
                    <a:pt x="6707" y="237719"/>
                  </a:lnTo>
                  <a:lnTo>
                    <a:pt x="25638" y="282580"/>
                  </a:lnTo>
                  <a:lnTo>
                    <a:pt x="55002" y="320587"/>
                  </a:lnTo>
                  <a:lnTo>
                    <a:pt x="93009" y="349951"/>
                  </a:lnTo>
                  <a:lnTo>
                    <a:pt x="137869" y="368881"/>
                  </a:lnTo>
                  <a:lnTo>
                    <a:pt x="187794" y="375589"/>
                  </a:lnTo>
                  <a:lnTo>
                    <a:pt x="237715" y="368881"/>
                  </a:lnTo>
                  <a:lnTo>
                    <a:pt x="282575" y="349951"/>
                  </a:lnTo>
                  <a:lnTo>
                    <a:pt x="320582" y="320587"/>
                  </a:lnTo>
                  <a:lnTo>
                    <a:pt x="349948" y="282580"/>
                  </a:lnTo>
                  <a:lnTo>
                    <a:pt x="368881" y="237719"/>
                  </a:lnTo>
                  <a:lnTo>
                    <a:pt x="375589" y="187794"/>
                  </a:lnTo>
                  <a:lnTo>
                    <a:pt x="368881" y="137869"/>
                  </a:lnTo>
                  <a:lnTo>
                    <a:pt x="349948" y="93009"/>
                  </a:lnTo>
                  <a:lnTo>
                    <a:pt x="320582" y="55002"/>
                  </a:lnTo>
                  <a:lnTo>
                    <a:pt x="282575" y="25638"/>
                  </a:lnTo>
                  <a:lnTo>
                    <a:pt x="237715" y="6707"/>
                  </a:lnTo>
                  <a:lnTo>
                    <a:pt x="187794" y="0"/>
                  </a:lnTo>
                  <a:close/>
                </a:path>
              </a:pathLst>
            </a:custGeom>
            <a:solidFill>
              <a:srgbClr val="9FB6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98978" y="5578924"/>
              <a:ext cx="375920" cy="375920"/>
            </a:xfrm>
            <a:custGeom>
              <a:avLst/>
              <a:gdLst/>
              <a:ahLst/>
              <a:cxnLst/>
              <a:rect l="l" t="t" r="r" b="b"/>
              <a:pathLst>
                <a:path w="375920" h="375920">
                  <a:moveTo>
                    <a:pt x="0" y="187698"/>
                  </a:moveTo>
                  <a:lnTo>
                    <a:pt x="6704" y="137800"/>
                  </a:lnTo>
                  <a:lnTo>
                    <a:pt x="25626" y="92963"/>
                  </a:lnTo>
                  <a:lnTo>
                    <a:pt x="54975" y="54975"/>
                  </a:lnTo>
                  <a:lnTo>
                    <a:pt x="92963" y="25626"/>
                  </a:lnTo>
                  <a:lnTo>
                    <a:pt x="137800" y="6704"/>
                  </a:lnTo>
                  <a:lnTo>
                    <a:pt x="187698" y="0"/>
                  </a:lnTo>
                  <a:lnTo>
                    <a:pt x="237595" y="6704"/>
                  </a:lnTo>
                  <a:lnTo>
                    <a:pt x="282433" y="25626"/>
                  </a:lnTo>
                  <a:lnTo>
                    <a:pt x="320420" y="54975"/>
                  </a:lnTo>
                  <a:lnTo>
                    <a:pt x="349770" y="92963"/>
                  </a:lnTo>
                  <a:lnTo>
                    <a:pt x="368691" y="137800"/>
                  </a:lnTo>
                  <a:lnTo>
                    <a:pt x="375396" y="187698"/>
                  </a:lnTo>
                  <a:lnTo>
                    <a:pt x="368691" y="237595"/>
                  </a:lnTo>
                  <a:lnTo>
                    <a:pt x="349770" y="282433"/>
                  </a:lnTo>
                  <a:lnTo>
                    <a:pt x="320420" y="320420"/>
                  </a:lnTo>
                  <a:lnTo>
                    <a:pt x="282433" y="349770"/>
                  </a:lnTo>
                  <a:lnTo>
                    <a:pt x="237595" y="368691"/>
                  </a:lnTo>
                  <a:lnTo>
                    <a:pt x="187698" y="375396"/>
                  </a:lnTo>
                  <a:lnTo>
                    <a:pt x="137800" y="368691"/>
                  </a:lnTo>
                  <a:lnTo>
                    <a:pt x="92963" y="349770"/>
                  </a:lnTo>
                  <a:lnTo>
                    <a:pt x="54975" y="320420"/>
                  </a:lnTo>
                  <a:lnTo>
                    <a:pt x="25626" y="282433"/>
                  </a:lnTo>
                  <a:lnTo>
                    <a:pt x="6704" y="237595"/>
                  </a:lnTo>
                  <a:lnTo>
                    <a:pt x="0" y="187698"/>
                  </a:lnTo>
                  <a:close/>
                </a:path>
              </a:pathLst>
            </a:custGeom>
            <a:ln w="12693">
              <a:solidFill>
                <a:srgbClr val="9FB6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728827" y="5634228"/>
            <a:ext cx="1155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69832" y="4462589"/>
            <a:ext cx="730250" cy="741045"/>
          </a:xfrm>
          <a:custGeom>
            <a:avLst/>
            <a:gdLst/>
            <a:ahLst/>
            <a:cxnLst/>
            <a:rect l="l" t="t" r="r" b="b"/>
            <a:pathLst>
              <a:path w="730250" h="741045">
                <a:moveTo>
                  <a:pt x="623849" y="685660"/>
                </a:moveTo>
                <a:lnTo>
                  <a:pt x="616877" y="689660"/>
                </a:lnTo>
                <a:lnTo>
                  <a:pt x="613206" y="703199"/>
                </a:lnTo>
                <a:lnTo>
                  <a:pt x="617207" y="710171"/>
                </a:lnTo>
                <a:lnTo>
                  <a:pt x="730123" y="740791"/>
                </a:lnTo>
                <a:lnTo>
                  <a:pt x="727816" y="731748"/>
                </a:lnTo>
                <a:lnTo>
                  <a:pt x="703389" y="731748"/>
                </a:lnTo>
                <a:lnTo>
                  <a:pt x="670420" y="698286"/>
                </a:lnTo>
                <a:lnTo>
                  <a:pt x="623849" y="685660"/>
                </a:lnTo>
                <a:close/>
              </a:path>
              <a:path w="730250" h="741045">
                <a:moveTo>
                  <a:pt x="670420" y="698286"/>
                </a:moveTo>
                <a:lnTo>
                  <a:pt x="703389" y="731748"/>
                </a:lnTo>
                <a:lnTo>
                  <a:pt x="709254" y="725970"/>
                </a:lnTo>
                <a:lnTo>
                  <a:pt x="700125" y="725970"/>
                </a:lnTo>
                <a:lnTo>
                  <a:pt x="694743" y="704880"/>
                </a:lnTo>
                <a:lnTo>
                  <a:pt x="670420" y="698286"/>
                </a:lnTo>
                <a:close/>
              </a:path>
              <a:path w="730250" h="741045">
                <a:moveTo>
                  <a:pt x="694270" y="623316"/>
                </a:moveTo>
                <a:lnTo>
                  <a:pt x="680681" y="626783"/>
                </a:lnTo>
                <a:lnTo>
                  <a:pt x="676579" y="633704"/>
                </a:lnTo>
                <a:lnTo>
                  <a:pt x="688507" y="680444"/>
                </a:lnTo>
                <a:lnTo>
                  <a:pt x="721487" y="713917"/>
                </a:lnTo>
                <a:lnTo>
                  <a:pt x="703389" y="731748"/>
                </a:lnTo>
                <a:lnTo>
                  <a:pt x="727816" y="731748"/>
                </a:lnTo>
                <a:lnTo>
                  <a:pt x="701192" y="627418"/>
                </a:lnTo>
                <a:lnTo>
                  <a:pt x="694270" y="623316"/>
                </a:lnTo>
                <a:close/>
              </a:path>
              <a:path w="730250" h="741045">
                <a:moveTo>
                  <a:pt x="694743" y="704880"/>
                </a:moveTo>
                <a:lnTo>
                  <a:pt x="700125" y="725970"/>
                </a:lnTo>
                <a:lnTo>
                  <a:pt x="715759" y="710577"/>
                </a:lnTo>
                <a:lnTo>
                  <a:pt x="694743" y="704880"/>
                </a:lnTo>
                <a:close/>
              </a:path>
              <a:path w="730250" h="741045">
                <a:moveTo>
                  <a:pt x="688507" y="680444"/>
                </a:moveTo>
                <a:lnTo>
                  <a:pt x="694743" y="704880"/>
                </a:lnTo>
                <a:lnTo>
                  <a:pt x="715759" y="710577"/>
                </a:lnTo>
                <a:lnTo>
                  <a:pt x="700125" y="725970"/>
                </a:lnTo>
                <a:lnTo>
                  <a:pt x="709254" y="725970"/>
                </a:lnTo>
                <a:lnTo>
                  <a:pt x="721487" y="713917"/>
                </a:lnTo>
                <a:lnTo>
                  <a:pt x="688507" y="680444"/>
                </a:lnTo>
                <a:close/>
              </a:path>
              <a:path w="730250" h="741045">
                <a:moveTo>
                  <a:pt x="18097" y="0"/>
                </a:moveTo>
                <a:lnTo>
                  <a:pt x="0" y="17830"/>
                </a:lnTo>
                <a:lnTo>
                  <a:pt x="670420" y="698286"/>
                </a:lnTo>
                <a:lnTo>
                  <a:pt x="694743" y="704880"/>
                </a:lnTo>
                <a:lnTo>
                  <a:pt x="688507" y="680444"/>
                </a:lnTo>
                <a:lnTo>
                  <a:pt x="180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384039" y="4730002"/>
            <a:ext cx="2482215" cy="659765"/>
            <a:chOff x="1384039" y="4730002"/>
            <a:chExt cx="2482215" cy="659765"/>
          </a:xfrm>
        </p:grpSpPr>
        <p:sp>
          <p:nvSpPr>
            <p:cNvPr id="15" name="object 15"/>
            <p:cNvSpPr/>
            <p:nvPr/>
          </p:nvSpPr>
          <p:spPr>
            <a:xfrm>
              <a:off x="1390385" y="4736346"/>
              <a:ext cx="2470785" cy="647065"/>
            </a:xfrm>
            <a:custGeom>
              <a:avLst/>
              <a:gdLst/>
              <a:ahLst/>
              <a:cxnLst/>
              <a:rect l="l" t="t" r="r" b="b"/>
              <a:pathLst>
                <a:path w="2470785" h="647064">
                  <a:moveTo>
                    <a:pt x="2362492" y="0"/>
                  </a:moveTo>
                  <a:lnTo>
                    <a:pt x="107835" y="0"/>
                  </a:lnTo>
                  <a:lnTo>
                    <a:pt x="65858" y="8475"/>
                  </a:lnTo>
                  <a:lnTo>
                    <a:pt x="31581" y="31586"/>
                  </a:lnTo>
                  <a:lnTo>
                    <a:pt x="8473" y="65863"/>
                  </a:lnTo>
                  <a:lnTo>
                    <a:pt x="0" y="107835"/>
                  </a:lnTo>
                  <a:lnTo>
                    <a:pt x="0" y="539153"/>
                  </a:lnTo>
                  <a:lnTo>
                    <a:pt x="8473" y="581125"/>
                  </a:lnTo>
                  <a:lnTo>
                    <a:pt x="31581" y="615402"/>
                  </a:lnTo>
                  <a:lnTo>
                    <a:pt x="65858" y="638513"/>
                  </a:lnTo>
                  <a:lnTo>
                    <a:pt x="107835" y="646988"/>
                  </a:lnTo>
                  <a:lnTo>
                    <a:pt x="2362492" y="646988"/>
                  </a:lnTo>
                  <a:lnTo>
                    <a:pt x="2404469" y="638513"/>
                  </a:lnTo>
                  <a:lnTo>
                    <a:pt x="2438746" y="615402"/>
                  </a:lnTo>
                  <a:lnTo>
                    <a:pt x="2461854" y="581125"/>
                  </a:lnTo>
                  <a:lnTo>
                    <a:pt x="2470327" y="539153"/>
                  </a:lnTo>
                  <a:lnTo>
                    <a:pt x="2470327" y="107835"/>
                  </a:lnTo>
                  <a:lnTo>
                    <a:pt x="2461854" y="65863"/>
                  </a:lnTo>
                  <a:lnTo>
                    <a:pt x="2438746" y="31586"/>
                  </a:lnTo>
                  <a:lnTo>
                    <a:pt x="2404469" y="8475"/>
                  </a:lnTo>
                  <a:lnTo>
                    <a:pt x="23624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90385" y="4736349"/>
              <a:ext cx="2469515" cy="647065"/>
            </a:xfrm>
            <a:custGeom>
              <a:avLst/>
              <a:gdLst/>
              <a:ahLst/>
              <a:cxnLst/>
              <a:rect l="l" t="t" r="r" b="b"/>
              <a:pathLst>
                <a:path w="2469515" h="647064">
                  <a:moveTo>
                    <a:pt x="0" y="107778"/>
                  </a:moveTo>
                  <a:lnTo>
                    <a:pt x="8469" y="65826"/>
                  </a:lnTo>
                  <a:lnTo>
                    <a:pt x="31567" y="31567"/>
                  </a:lnTo>
                  <a:lnTo>
                    <a:pt x="65826" y="8469"/>
                  </a:lnTo>
                  <a:lnTo>
                    <a:pt x="107778" y="0"/>
                  </a:lnTo>
                  <a:lnTo>
                    <a:pt x="2361288" y="0"/>
                  </a:lnTo>
                  <a:lnTo>
                    <a:pt x="2403240" y="8469"/>
                  </a:lnTo>
                  <a:lnTo>
                    <a:pt x="2437499" y="31567"/>
                  </a:lnTo>
                  <a:lnTo>
                    <a:pt x="2460597" y="65826"/>
                  </a:lnTo>
                  <a:lnTo>
                    <a:pt x="2469067" y="107778"/>
                  </a:lnTo>
                  <a:lnTo>
                    <a:pt x="2469067" y="538877"/>
                  </a:lnTo>
                  <a:lnTo>
                    <a:pt x="2460597" y="580829"/>
                  </a:lnTo>
                  <a:lnTo>
                    <a:pt x="2437499" y="615088"/>
                  </a:lnTo>
                  <a:lnTo>
                    <a:pt x="2403240" y="638186"/>
                  </a:lnTo>
                  <a:lnTo>
                    <a:pt x="2361288" y="646656"/>
                  </a:lnTo>
                  <a:lnTo>
                    <a:pt x="107778" y="646656"/>
                  </a:lnTo>
                  <a:lnTo>
                    <a:pt x="65826" y="638186"/>
                  </a:lnTo>
                  <a:lnTo>
                    <a:pt x="31567" y="615088"/>
                  </a:lnTo>
                  <a:lnTo>
                    <a:pt x="8469" y="580829"/>
                  </a:lnTo>
                  <a:lnTo>
                    <a:pt x="0" y="538877"/>
                  </a:lnTo>
                  <a:lnTo>
                    <a:pt x="0" y="107778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500709" y="4788916"/>
            <a:ext cx="2178050" cy="510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sz="1600" i="1" spc="-10" dirty="0">
                <a:solidFill>
                  <a:srgbClr val="1F2A44"/>
                </a:solidFill>
                <a:latin typeface="Trebuchet MS"/>
                <a:cs typeface="Trebuchet MS"/>
              </a:rPr>
              <a:t>Voorbeeld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ts val="1910"/>
              </a:lnSpc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Los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op: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9</a:t>
            </a:r>
            <a:r>
              <a:rPr sz="1600" i="1" dirty="0">
                <a:solidFill>
                  <a:srgbClr val="1F2A44"/>
                </a:solidFill>
                <a:latin typeface="Trebuchet MS"/>
                <a:cs typeface="Trebuchet MS"/>
              </a:rPr>
              <a:t>h</a:t>
            </a:r>
            <a:r>
              <a:rPr sz="1600" i="1" spc="-60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–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95" dirty="0">
                <a:solidFill>
                  <a:srgbClr val="1F2A44"/>
                </a:solidFill>
                <a:latin typeface="Arial"/>
                <a:cs typeface="Arial"/>
              </a:rPr>
              <a:t>17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5</a:t>
            </a:r>
            <a:r>
              <a:rPr sz="1600" i="1" dirty="0">
                <a:solidFill>
                  <a:srgbClr val="1F2A44"/>
                </a:solidFill>
                <a:latin typeface="Trebuchet MS"/>
                <a:cs typeface="Trebuchet MS"/>
              </a:rPr>
              <a:t>h</a:t>
            </a:r>
            <a:r>
              <a:rPr sz="1600" i="1" spc="-60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8801" y="6364478"/>
            <a:ext cx="273685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90" dirty="0">
                <a:solidFill>
                  <a:srgbClr val="1F2A44"/>
                </a:solidFill>
                <a:latin typeface="Calibri"/>
                <a:cs typeface="Calibri"/>
              </a:rPr>
              <a:t>10</a:t>
            </a:fld>
            <a:endParaRPr sz="1200">
              <a:latin typeface="Calibri"/>
              <a:cs typeface="Calibri"/>
            </a:endParaRP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A23F3166-0838-40AA-A583-53BAA767BE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44199" y="3732580"/>
            <a:ext cx="4130040" cy="2420620"/>
            <a:chOff x="4744199" y="3732580"/>
            <a:chExt cx="4130040" cy="24206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44199" y="3732580"/>
              <a:ext cx="4129798" cy="242002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785292" y="5543036"/>
              <a:ext cx="1481455" cy="317500"/>
            </a:xfrm>
            <a:custGeom>
              <a:avLst/>
              <a:gdLst/>
              <a:ahLst/>
              <a:cxnLst/>
              <a:rect l="l" t="t" r="r" b="b"/>
              <a:pathLst>
                <a:path w="1481454" h="317500">
                  <a:moveTo>
                    <a:pt x="1428381" y="0"/>
                  </a:moveTo>
                  <a:lnTo>
                    <a:pt x="52819" y="0"/>
                  </a:lnTo>
                  <a:lnTo>
                    <a:pt x="32259" y="4150"/>
                  </a:lnTo>
                  <a:lnTo>
                    <a:pt x="15470" y="15470"/>
                  </a:lnTo>
                  <a:lnTo>
                    <a:pt x="4150" y="32259"/>
                  </a:lnTo>
                  <a:lnTo>
                    <a:pt x="0" y="52819"/>
                  </a:lnTo>
                  <a:lnTo>
                    <a:pt x="0" y="264071"/>
                  </a:lnTo>
                  <a:lnTo>
                    <a:pt x="4150" y="284631"/>
                  </a:lnTo>
                  <a:lnTo>
                    <a:pt x="15470" y="301420"/>
                  </a:lnTo>
                  <a:lnTo>
                    <a:pt x="32259" y="312739"/>
                  </a:lnTo>
                  <a:lnTo>
                    <a:pt x="52819" y="316890"/>
                  </a:lnTo>
                  <a:lnTo>
                    <a:pt x="1428381" y="316890"/>
                  </a:lnTo>
                  <a:lnTo>
                    <a:pt x="1448941" y="312739"/>
                  </a:lnTo>
                  <a:lnTo>
                    <a:pt x="1465730" y="301420"/>
                  </a:lnTo>
                  <a:lnTo>
                    <a:pt x="1477050" y="284631"/>
                  </a:lnTo>
                  <a:lnTo>
                    <a:pt x="1481201" y="264071"/>
                  </a:lnTo>
                  <a:lnTo>
                    <a:pt x="1481201" y="52819"/>
                  </a:lnTo>
                  <a:lnTo>
                    <a:pt x="1477050" y="32259"/>
                  </a:lnTo>
                  <a:lnTo>
                    <a:pt x="1465730" y="15470"/>
                  </a:lnTo>
                  <a:lnTo>
                    <a:pt x="1448941" y="4150"/>
                  </a:lnTo>
                  <a:lnTo>
                    <a:pt x="1428381" y="0"/>
                  </a:lnTo>
                  <a:close/>
                </a:path>
              </a:pathLst>
            </a:custGeom>
            <a:solidFill>
              <a:srgbClr val="1F2A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85292" y="5543040"/>
              <a:ext cx="1480820" cy="316865"/>
            </a:xfrm>
            <a:custGeom>
              <a:avLst/>
              <a:gdLst/>
              <a:ahLst/>
              <a:cxnLst/>
              <a:rect l="l" t="t" r="r" b="b"/>
              <a:pathLst>
                <a:path w="1480820" h="316864">
                  <a:moveTo>
                    <a:pt x="0" y="52788"/>
                  </a:moveTo>
                  <a:lnTo>
                    <a:pt x="4148" y="32240"/>
                  </a:lnTo>
                  <a:lnTo>
                    <a:pt x="15461" y="15461"/>
                  </a:lnTo>
                  <a:lnTo>
                    <a:pt x="32240" y="4148"/>
                  </a:lnTo>
                  <a:lnTo>
                    <a:pt x="52788" y="0"/>
                  </a:lnTo>
                  <a:lnTo>
                    <a:pt x="1427652" y="0"/>
                  </a:lnTo>
                  <a:lnTo>
                    <a:pt x="1448200" y="4148"/>
                  </a:lnTo>
                  <a:lnTo>
                    <a:pt x="1464979" y="15461"/>
                  </a:lnTo>
                  <a:lnTo>
                    <a:pt x="1476292" y="32240"/>
                  </a:lnTo>
                  <a:lnTo>
                    <a:pt x="1480440" y="52788"/>
                  </a:lnTo>
                  <a:lnTo>
                    <a:pt x="1480440" y="263932"/>
                  </a:lnTo>
                  <a:lnTo>
                    <a:pt x="1476292" y="284480"/>
                  </a:lnTo>
                  <a:lnTo>
                    <a:pt x="1464979" y="301259"/>
                  </a:lnTo>
                  <a:lnTo>
                    <a:pt x="1448200" y="312573"/>
                  </a:lnTo>
                  <a:lnTo>
                    <a:pt x="1427652" y="316721"/>
                  </a:lnTo>
                  <a:lnTo>
                    <a:pt x="52788" y="316721"/>
                  </a:lnTo>
                  <a:lnTo>
                    <a:pt x="32240" y="312573"/>
                  </a:lnTo>
                  <a:lnTo>
                    <a:pt x="15461" y="301259"/>
                  </a:lnTo>
                  <a:lnTo>
                    <a:pt x="4148" y="284480"/>
                  </a:lnTo>
                  <a:lnTo>
                    <a:pt x="0" y="263932"/>
                  </a:lnTo>
                  <a:lnTo>
                    <a:pt x="0" y="52788"/>
                  </a:lnTo>
                  <a:close/>
                </a:path>
              </a:pathLst>
            </a:custGeom>
            <a:ln w="12693">
              <a:solidFill>
                <a:srgbClr val="1F2A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221615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75" dirty="0"/>
              <a:t>Assenstelsels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87440" y="990600"/>
            <a:ext cx="2417064" cy="25146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06780" y="1821407"/>
            <a:ext cx="5441315" cy="400240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Coördinaten,</a:t>
            </a:r>
            <a:r>
              <a:rPr sz="1550" spc="2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assenstelsels</a:t>
            </a:r>
            <a:r>
              <a:rPr sz="1550" spc="229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550" spc="2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-10" dirty="0">
                <a:solidFill>
                  <a:srgbClr val="1F2A44"/>
                </a:solidFill>
                <a:latin typeface="Arial"/>
                <a:cs typeface="Arial"/>
              </a:rPr>
              <a:t>oorsprong</a:t>
            </a:r>
            <a:endParaRPr sz="155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0"/>
              </a:spcBef>
              <a:buChar char="•"/>
              <a:tabLst>
                <a:tab pos="241300" algn="l"/>
                <a:tab pos="241935" algn="l"/>
              </a:tabLst>
            </a:pP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assenstelsel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heeft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x-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1F2A44"/>
                </a:solidFill>
                <a:latin typeface="Arial"/>
                <a:cs typeface="Arial"/>
              </a:rPr>
              <a:t>y-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endParaRPr sz="1600">
              <a:latin typeface="Arial"/>
              <a:cs typeface="Arial"/>
            </a:endParaRPr>
          </a:p>
          <a:p>
            <a:pPr marL="241300" marR="1427480" indent="-228600">
              <a:lnSpc>
                <a:spcPts val="1900"/>
              </a:lnSpc>
              <a:spcBef>
                <a:spcPts val="175"/>
              </a:spcBef>
              <a:buChar char="•"/>
              <a:tabLst>
                <a:tab pos="241300" algn="l"/>
                <a:tab pos="24193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snijpunt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x-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1F2A44"/>
                </a:solidFill>
                <a:latin typeface="Arial"/>
                <a:cs typeface="Arial"/>
              </a:rPr>
              <a:t>y-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heet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de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oorsprong</a:t>
            </a:r>
            <a:r>
              <a:rPr sz="1600" spc="8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O.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820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plaats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 een 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punt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wordt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aangegeven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me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ts val="1910"/>
              </a:lnSpc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twee</a:t>
            </a:r>
            <a:r>
              <a:rPr sz="1600" spc="1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coordinaten:</a:t>
            </a:r>
            <a:r>
              <a:rPr sz="1600" spc="17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(x-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coördinaat,</a:t>
            </a:r>
            <a:r>
              <a:rPr sz="1600" spc="1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1F2A44"/>
                </a:solidFill>
                <a:latin typeface="Arial"/>
                <a:cs typeface="Arial"/>
              </a:rPr>
              <a:t>y-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coördinaat).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spc="40" dirty="0">
                <a:solidFill>
                  <a:srgbClr val="1F2A44"/>
                </a:solidFill>
                <a:latin typeface="Arial"/>
                <a:cs typeface="Arial"/>
              </a:rPr>
              <a:t>Stapgrootte</a:t>
            </a:r>
            <a:endParaRPr sz="1550">
              <a:latin typeface="Arial"/>
              <a:cs typeface="Arial"/>
            </a:endParaRPr>
          </a:p>
          <a:p>
            <a:pPr marL="241300" marR="1332230" indent="-228600">
              <a:lnSpc>
                <a:spcPts val="1900"/>
              </a:lnSpc>
              <a:spcBef>
                <a:spcPts val="85"/>
              </a:spcBef>
              <a:buChar char="•"/>
              <a:tabLst>
                <a:tab pos="241300" algn="l"/>
                <a:tab pos="241935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getallen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assen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moeten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altijd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met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dezelfde</a:t>
            </a:r>
            <a:r>
              <a:rPr sz="1600" spc="10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hoeveelheid</a:t>
            </a:r>
            <a:r>
              <a:rPr sz="1600" spc="10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toenemen.</a:t>
            </a:r>
            <a:r>
              <a:rPr sz="1600" spc="9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Deze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hoeveelheid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heet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stapgrootte.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830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stapgrootten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x-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1F2A44"/>
                </a:solidFill>
                <a:latin typeface="Arial"/>
                <a:cs typeface="Arial"/>
              </a:rPr>
              <a:t>y-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hoeven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niet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ts val="1910"/>
              </a:lnSpc>
              <a:spcBef>
                <a:spcPts val="95"/>
              </a:spcBef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gelijk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te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zijn.</a:t>
            </a:r>
            <a:endParaRPr sz="1600">
              <a:latin typeface="Arial"/>
              <a:cs typeface="Arial"/>
            </a:endParaRPr>
          </a:p>
          <a:p>
            <a:pPr marL="240665" marR="579755" indent="-228600">
              <a:lnSpc>
                <a:spcPts val="1900"/>
              </a:lnSpc>
              <a:spcBef>
                <a:spcPts val="7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Als je op een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niet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wilt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beginnen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0,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kun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een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zaagtand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of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sheurlijn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gebruiken.</a:t>
            </a:r>
            <a:endParaRPr sz="1600">
              <a:latin typeface="Arial"/>
              <a:cs typeface="Arial"/>
            </a:endParaRPr>
          </a:p>
          <a:p>
            <a:pPr marL="4210050">
              <a:lnSpc>
                <a:spcPct val="100000"/>
              </a:lnSpc>
              <a:spcBef>
                <a:spcPts val="509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Scheurlijn</a:t>
            </a:r>
            <a:r>
              <a:rPr sz="1600" spc="25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600" spc="-50" dirty="0">
                <a:solidFill>
                  <a:srgbClr val="FFFFFF"/>
                </a:solidFill>
                <a:latin typeface="Segoe UI Symbol"/>
                <a:cs typeface="Segoe UI Symbol"/>
              </a:rPr>
              <a:t>➔</a:t>
            </a:r>
            <a:endParaRPr sz="1600">
              <a:latin typeface="Segoe UI Symbol"/>
              <a:cs typeface="Segoe UI 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8801" y="6364478"/>
            <a:ext cx="273685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90" dirty="0">
                <a:solidFill>
                  <a:srgbClr val="1F2A44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2E977AF-951F-4C8B-8FB6-8C3C774CBE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1557655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10" dirty="0"/>
              <a:t>Grafieken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7969" y="3960000"/>
            <a:ext cx="4024030" cy="184789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797453" y="3287347"/>
            <a:ext cx="4034790" cy="2837815"/>
            <a:chOff x="4797453" y="3287347"/>
            <a:chExt cx="4034790" cy="2837815"/>
          </a:xfrm>
        </p:grpSpPr>
        <p:sp>
          <p:nvSpPr>
            <p:cNvPr id="5" name="object 5"/>
            <p:cNvSpPr/>
            <p:nvPr/>
          </p:nvSpPr>
          <p:spPr>
            <a:xfrm>
              <a:off x="4803800" y="3293696"/>
              <a:ext cx="4024629" cy="2826385"/>
            </a:xfrm>
            <a:custGeom>
              <a:avLst/>
              <a:gdLst/>
              <a:ahLst/>
              <a:cxnLst/>
              <a:rect l="l" t="t" r="r" b="b"/>
              <a:pathLst>
                <a:path w="4024629" h="2826385">
                  <a:moveTo>
                    <a:pt x="3552977" y="0"/>
                  </a:moveTo>
                  <a:lnTo>
                    <a:pt x="471055" y="0"/>
                  </a:lnTo>
                  <a:lnTo>
                    <a:pt x="422892" y="2431"/>
                  </a:lnTo>
                  <a:lnTo>
                    <a:pt x="376120" y="9570"/>
                  </a:lnTo>
                  <a:lnTo>
                    <a:pt x="330977" y="21177"/>
                  </a:lnTo>
                  <a:lnTo>
                    <a:pt x="287698" y="37017"/>
                  </a:lnTo>
                  <a:lnTo>
                    <a:pt x="246521" y="56853"/>
                  </a:lnTo>
                  <a:lnTo>
                    <a:pt x="207682" y="80448"/>
                  </a:lnTo>
                  <a:lnTo>
                    <a:pt x="171419" y="107565"/>
                  </a:lnTo>
                  <a:lnTo>
                    <a:pt x="137968" y="137968"/>
                  </a:lnTo>
                  <a:lnTo>
                    <a:pt x="107565" y="171419"/>
                  </a:lnTo>
                  <a:lnTo>
                    <a:pt x="80448" y="207682"/>
                  </a:lnTo>
                  <a:lnTo>
                    <a:pt x="56853" y="246521"/>
                  </a:lnTo>
                  <a:lnTo>
                    <a:pt x="37017" y="287698"/>
                  </a:lnTo>
                  <a:lnTo>
                    <a:pt x="21177" y="330977"/>
                  </a:lnTo>
                  <a:lnTo>
                    <a:pt x="9570" y="376120"/>
                  </a:lnTo>
                  <a:lnTo>
                    <a:pt x="2431" y="422892"/>
                  </a:lnTo>
                  <a:lnTo>
                    <a:pt x="0" y="471055"/>
                  </a:lnTo>
                  <a:lnTo>
                    <a:pt x="0" y="2355240"/>
                  </a:lnTo>
                  <a:lnTo>
                    <a:pt x="2431" y="2403403"/>
                  </a:lnTo>
                  <a:lnTo>
                    <a:pt x="9570" y="2450175"/>
                  </a:lnTo>
                  <a:lnTo>
                    <a:pt x="21177" y="2495320"/>
                  </a:lnTo>
                  <a:lnTo>
                    <a:pt x="37017" y="2538599"/>
                  </a:lnTo>
                  <a:lnTo>
                    <a:pt x="56853" y="2579777"/>
                  </a:lnTo>
                  <a:lnTo>
                    <a:pt x="80448" y="2618617"/>
                  </a:lnTo>
                  <a:lnTo>
                    <a:pt x="107565" y="2654881"/>
                  </a:lnTo>
                  <a:lnTo>
                    <a:pt x="137968" y="2688334"/>
                  </a:lnTo>
                  <a:lnTo>
                    <a:pt x="171419" y="2718738"/>
                  </a:lnTo>
                  <a:lnTo>
                    <a:pt x="207682" y="2745856"/>
                  </a:lnTo>
                  <a:lnTo>
                    <a:pt x="246521" y="2769452"/>
                  </a:lnTo>
                  <a:lnTo>
                    <a:pt x="287698" y="2789289"/>
                  </a:lnTo>
                  <a:lnTo>
                    <a:pt x="330977" y="2805130"/>
                  </a:lnTo>
                  <a:lnTo>
                    <a:pt x="376120" y="2816738"/>
                  </a:lnTo>
                  <a:lnTo>
                    <a:pt x="422892" y="2823876"/>
                  </a:lnTo>
                  <a:lnTo>
                    <a:pt x="471055" y="2826308"/>
                  </a:lnTo>
                  <a:lnTo>
                    <a:pt x="3552977" y="2826308"/>
                  </a:lnTo>
                  <a:lnTo>
                    <a:pt x="3601140" y="2823876"/>
                  </a:lnTo>
                  <a:lnTo>
                    <a:pt x="3647912" y="2816738"/>
                  </a:lnTo>
                  <a:lnTo>
                    <a:pt x="3693055" y="2805130"/>
                  </a:lnTo>
                  <a:lnTo>
                    <a:pt x="3736334" y="2789289"/>
                  </a:lnTo>
                  <a:lnTo>
                    <a:pt x="3777511" y="2769452"/>
                  </a:lnTo>
                  <a:lnTo>
                    <a:pt x="3816350" y="2745856"/>
                  </a:lnTo>
                  <a:lnTo>
                    <a:pt x="3852613" y="2718738"/>
                  </a:lnTo>
                  <a:lnTo>
                    <a:pt x="3886065" y="2688334"/>
                  </a:lnTo>
                  <a:lnTo>
                    <a:pt x="3916467" y="2654881"/>
                  </a:lnTo>
                  <a:lnTo>
                    <a:pt x="3943584" y="2618617"/>
                  </a:lnTo>
                  <a:lnTo>
                    <a:pt x="3967179" y="2579777"/>
                  </a:lnTo>
                  <a:lnTo>
                    <a:pt x="3987015" y="2538599"/>
                  </a:lnTo>
                  <a:lnTo>
                    <a:pt x="4002855" y="2495320"/>
                  </a:lnTo>
                  <a:lnTo>
                    <a:pt x="4014463" y="2450175"/>
                  </a:lnTo>
                  <a:lnTo>
                    <a:pt x="4021601" y="2403403"/>
                  </a:lnTo>
                  <a:lnTo>
                    <a:pt x="4024033" y="2355240"/>
                  </a:lnTo>
                  <a:lnTo>
                    <a:pt x="4024033" y="471055"/>
                  </a:lnTo>
                  <a:lnTo>
                    <a:pt x="4021601" y="422892"/>
                  </a:lnTo>
                  <a:lnTo>
                    <a:pt x="4014463" y="376120"/>
                  </a:lnTo>
                  <a:lnTo>
                    <a:pt x="4002855" y="330977"/>
                  </a:lnTo>
                  <a:lnTo>
                    <a:pt x="3987015" y="287698"/>
                  </a:lnTo>
                  <a:lnTo>
                    <a:pt x="3967179" y="246521"/>
                  </a:lnTo>
                  <a:lnTo>
                    <a:pt x="3943584" y="207682"/>
                  </a:lnTo>
                  <a:lnTo>
                    <a:pt x="3916467" y="171419"/>
                  </a:lnTo>
                  <a:lnTo>
                    <a:pt x="3886065" y="137968"/>
                  </a:lnTo>
                  <a:lnTo>
                    <a:pt x="3852613" y="107565"/>
                  </a:lnTo>
                  <a:lnTo>
                    <a:pt x="3816350" y="80448"/>
                  </a:lnTo>
                  <a:lnTo>
                    <a:pt x="3777511" y="56853"/>
                  </a:lnTo>
                  <a:lnTo>
                    <a:pt x="3736334" y="37017"/>
                  </a:lnTo>
                  <a:lnTo>
                    <a:pt x="3693055" y="21177"/>
                  </a:lnTo>
                  <a:lnTo>
                    <a:pt x="3647912" y="9570"/>
                  </a:lnTo>
                  <a:lnTo>
                    <a:pt x="3601140" y="2431"/>
                  </a:lnTo>
                  <a:lnTo>
                    <a:pt x="3552977" y="0"/>
                  </a:lnTo>
                  <a:close/>
                </a:path>
              </a:pathLst>
            </a:custGeom>
            <a:solidFill>
              <a:srgbClr val="FFFFFF">
                <a:alpha val="2195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03800" y="3293694"/>
              <a:ext cx="4022090" cy="2825115"/>
            </a:xfrm>
            <a:custGeom>
              <a:avLst/>
              <a:gdLst/>
              <a:ahLst/>
              <a:cxnLst/>
              <a:rect l="l" t="t" r="r" b="b"/>
              <a:pathLst>
                <a:path w="4022090" h="2825115">
                  <a:moveTo>
                    <a:pt x="0" y="470818"/>
                  </a:moveTo>
                  <a:lnTo>
                    <a:pt x="2430" y="422680"/>
                  </a:lnTo>
                  <a:lnTo>
                    <a:pt x="9565" y="375932"/>
                  </a:lnTo>
                  <a:lnTo>
                    <a:pt x="21167" y="330811"/>
                  </a:lnTo>
                  <a:lnTo>
                    <a:pt x="36999" y="287554"/>
                  </a:lnTo>
                  <a:lnTo>
                    <a:pt x="56825" y="246398"/>
                  </a:lnTo>
                  <a:lnTo>
                    <a:pt x="80408" y="207579"/>
                  </a:lnTo>
                  <a:lnTo>
                    <a:pt x="107512" y="171334"/>
                  </a:lnTo>
                  <a:lnTo>
                    <a:pt x="137899" y="137899"/>
                  </a:lnTo>
                  <a:lnTo>
                    <a:pt x="171334" y="107512"/>
                  </a:lnTo>
                  <a:lnTo>
                    <a:pt x="207579" y="80408"/>
                  </a:lnTo>
                  <a:lnTo>
                    <a:pt x="246398" y="56825"/>
                  </a:lnTo>
                  <a:lnTo>
                    <a:pt x="287554" y="36999"/>
                  </a:lnTo>
                  <a:lnTo>
                    <a:pt x="330811" y="21167"/>
                  </a:lnTo>
                  <a:lnTo>
                    <a:pt x="375932" y="9565"/>
                  </a:lnTo>
                  <a:lnTo>
                    <a:pt x="422680" y="2430"/>
                  </a:lnTo>
                  <a:lnTo>
                    <a:pt x="470818" y="0"/>
                  </a:lnTo>
                  <a:lnTo>
                    <a:pt x="3551160" y="0"/>
                  </a:lnTo>
                  <a:lnTo>
                    <a:pt x="3599298" y="2430"/>
                  </a:lnTo>
                  <a:lnTo>
                    <a:pt x="3646046" y="9565"/>
                  </a:lnTo>
                  <a:lnTo>
                    <a:pt x="3691167" y="21167"/>
                  </a:lnTo>
                  <a:lnTo>
                    <a:pt x="3734424" y="36999"/>
                  </a:lnTo>
                  <a:lnTo>
                    <a:pt x="3775580" y="56825"/>
                  </a:lnTo>
                  <a:lnTo>
                    <a:pt x="3814399" y="80408"/>
                  </a:lnTo>
                  <a:lnTo>
                    <a:pt x="3850644" y="107512"/>
                  </a:lnTo>
                  <a:lnTo>
                    <a:pt x="3884079" y="137899"/>
                  </a:lnTo>
                  <a:lnTo>
                    <a:pt x="3914466" y="171334"/>
                  </a:lnTo>
                  <a:lnTo>
                    <a:pt x="3941570" y="207579"/>
                  </a:lnTo>
                  <a:lnTo>
                    <a:pt x="3965153" y="246398"/>
                  </a:lnTo>
                  <a:lnTo>
                    <a:pt x="3984979" y="287554"/>
                  </a:lnTo>
                  <a:lnTo>
                    <a:pt x="4000811" y="330811"/>
                  </a:lnTo>
                  <a:lnTo>
                    <a:pt x="4012413" y="375932"/>
                  </a:lnTo>
                  <a:lnTo>
                    <a:pt x="4019548" y="422680"/>
                  </a:lnTo>
                  <a:lnTo>
                    <a:pt x="4021978" y="470818"/>
                  </a:lnTo>
                  <a:lnTo>
                    <a:pt x="4021978" y="2354045"/>
                  </a:lnTo>
                  <a:lnTo>
                    <a:pt x="4019548" y="2402184"/>
                  </a:lnTo>
                  <a:lnTo>
                    <a:pt x="4012413" y="2448932"/>
                  </a:lnTo>
                  <a:lnTo>
                    <a:pt x="4000811" y="2494053"/>
                  </a:lnTo>
                  <a:lnTo>
                    <a:pt x="3984979" y="2537309"/>
                  </a:lnTo>
                  <a:lnTo>
                    <a:pt x="3965153" y="2578466"/>
                  </a:lnTo>
                  <a:lnTo>
                    <a:pt x="3941570" y="2617285"/>
                  </a:lnTo>
                  <a:lnTo>
                    <a:pt x="3914466" y="2653530"/>
                  </a:lnTo>
                  <a:lnTo>
                    <a:pt x="3884079" y="2686965"/>
                  </a:lnTo>
                  <a:lnTo>
                    <a:pt x="3850644" y="2717352"/>
                  </a:lnTo>
                  <a:lnTo>
                    <a:pt x="3814399" y="2744456"/>
                  </a:lnTo>
                  <a:lnTo>
                    <a:pt x="3775580" y="2768039"/>
                  </a:lnTo>
                  <a:lnTo>
                    <a:pt x="3734424" y="2787865"/>
                  </a:lnTo>
                  <a:lnTo>
                    <a:pt x="3691167" y="2803697"/>
                  </a:lnTo>
                  <a:lnTo>
                    <a:pt x="3646046" y="2815299"/>
                  </a:lnTo>
                  <a:lnTo>
                    <a:pt x="3599298" y="2822433"/>
                  </a:lnTo>
                  <a:lnTo>
                    <a:pt x="3551160" y="2824864"/>
                  </a:lnTo>
                  <a:lnTo>
                    <a:pt x="470818" y="2824864"/>
                  </a:lnTo>
                  <a:lnTo>
                    <a:pt x="422680" y="2822433"/>
                  </a:lnTo>
                  <a:lnTo>
                    <a:pt x="375932" y="2815299"/>
                  </a:lnTo>
                  <a:lnTo>
                    <a:pt x="330811" y="2803697"/>
                  </a:lnTo>
                  <a:lnTo>
                    <a:pt x="287554" y="2787865"/>
                  </a:lnTo>
                  <a:lnTo>
                    <a:pt x="246398" y="2768039"/>
                  </a:lnTo>
                  <a:lnTo>
                    <a:pt x="207579" y="2744456"/>
                  </a:lnTo>
                  <a:lnTo>
                    <a:pt x="171334" y="2717352"/>
                  </a:lnTo>
                  <a:lnTo>
                    <a:pt x="137899" y="2686965"/>
                  </a:lnTo>
                  <a:lnTo>
                    <a:pt x="107512" y="2653530"/>
                  </a:lnTo>
                  <a:lnTo>
                    <a:pt x="80408" y="2617285"/>
                  </a:lnTo>
                  <a:lnTo>
                    <a:pt x="56825" y="2578466"/>
                  </a:lnTo>
                  <a:lnTo>
                    <a:pt x="36999" y="2537309"/>
                  </a:lnTo>
                  <a:lnTo>
                    <a:pt x="21167" y="2494053"/>
                  </a:lnTo>
                  <a:lnTo>
                    <a:pt x="9565" y="2448932"/>
                  </a:lnTo>
                  <a:lnTo>
                    <a:pt x="2430" y="2402184"/>
                  </a:lnTo>
                  <a:lnTo>
                    <a:pt x="0" y="2354045"/>
                  </a:lnTo>
                  <a:lnTo>
                    <a:pt x="0" y="470818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08740" y="1821407"/>
            <a:ext cx="7851140" cy="40963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Grafieken</a:t>
            </a:r>
            <a:r>
              <a:rPr sz="1550" spc="1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-10" dirty="0">
                <a:solidFill>
                  <a:srgbClr val="1F2A44"/>
                </a:solidFill>
                <a:latin typeface="Arial"/>
                <a:cs typeface="Arial"/>
              </a:rPr>
              <a:t>aflezen</a:t>
            </a:r>
            <a:endParaRPr sz="15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spc="-65" dirty="0">
                <a:solidFill>
                  <a:srgbClr val="1F2A44"/>
                </a:solidFill>
                <a:latin typeface="Arial"/>
                <a:cs typeface="Arial"/>
              </a:rPr>
              <a:t>Welke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er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 gevraagd?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910"/>
              </a:lnSpc>
              <a:spcBef>
                <a:spcPts val="95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Kijk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welke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deze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staat.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895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Zoek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in de grafiek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punt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op.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910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Kijk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andere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welke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erbij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 hoort.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1F2A44"/>
              </a:buClr>
              <a:buFont typeface="Arial"/>
              <a:buChar char="•"/>
            </a:pPr>
            <a:endParaRPr sz="2750">
              <a:latin typeface="Arial"/>
              <a:cs typeface="Arial"/>
            </a:endParaRPr>
          </a:p>
          <a:p>
            <a:pPr marL="4324350">
              <a:lnSpc>
                <a:spcPct val="100000"/>
              </a:lnSpc>
            </a:pPr>
            <a:r>
              <a:rPr sz="1600" i="1" spc="-10" dirty="0">
                <a:solidFill>
                  <a:srgbClr val="1F2A44"/>
                </a:solidFill>
                <a:latin typeface="Trebuchet MS"/>
                <a:cs typeface="Trebuchet MS"/>
              </a:rPr>
              <a:t>Voorbeeld</a:t>
            </a:r>
            <a:endParaRPr sz="1600">
              <a:latin typeface="Trebuchet MS"/>
              <a:cs typeface="Trebuchet MS"/>
            </a:endParaRPr>
          </a:p>
          <a:p>
            <a:pPr marL="4324350">
              <a:lnSpc>
                <a:spcPct val="100000"/>
              </a:lnSpc>
            </a:pP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Wat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spc="145" dirty="0">
                <a:solidFill>
                  <a:srgbClr val="1F2A44"/>
                </a:solidFill>
                <a:latin typeface="Trebuchet MS"/>
                <a:cs typeface="Trebuchet MS"/>
              </a:rPr>
              <a:t>y</a:t>
            </a:r>
            <a:r>
              <a:rPr sz="1600" spc="145" dirty="0">
                <a:solidFill>
                  <a:srgbClr val="1F2A44"/>
                </a:solidFill>
                <a:latin typeface="Arial"/>
                <a:cs typeface="Arial"/>
              </a:rPr>
              <a:t>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1F2A44"/>
                </a:solidFill>
                <a:latin typeface="Trebuchet MS"/>
                <a:cs typeface="Trebuchet MS"/>
              </a:rPr>
              <a:t>x</a:t>
            </a:r>
            <a:r>
              <a:rPr sz="1600" i="1" spc="-45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2?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00">
              <a:latin typeface="Arial"/>
              <a:cs typeface="Arial"/>
            </a:endParaRPr>
          </a:p>
          <a:p>
            <a:pPr marL="4609465" lvl="1" indent="-286385">
              <a:lnSpc>
                <a:spcPts val="1910"/>
              </a:lnSpc>
              <a:spcBef>
                <a:spcPts val="5"/>
              </a:spcBef>
              <a:buChar char="•"/>
              <a:tabLst>
                <a:tab pos="4609465" algn="l"/>
                <a:tab pos="4610100" algn="l"/>
              </a:tabLst>
            </a:pP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Gevraagd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spc="145" dirty="0">
                <a:solidFill>
                  <a:srgbClr val="1F2A44"/>
                </a:solidFill>
                <a:latin typeface="Trebuchet MS"/>
                <a:cs typeface="Trebuchet MS"/>
              </a:rPr>
              <a:t>y</a:t>
            </a:r>
            <a:r>
              <a:rPr sz="1600" spc="145" dirty="0">
                <a:solidFill>
                  <a:srgbClr val="1F2A44"/>
                </a:solidFill>
                <a:latin typeface="Arial"/>
                <a:cs typeface="Arial"/>
              </a:rPr>
              <a:t>-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1F2A44"/>
                </a:solidFill>
                <a:latin typeface="Trebuchet MS"/>
                <a:cs typeface="Trebuchet MS"/>
              </a:rPr>
              <a:t>x</a:t>
            </a:r>
            <a:r>
              <a:rPr sz="1600" i="1" spc="-45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  <a:p>
            <a:pPr marL="4609465" lvl="1" indent="-286385">
              <a:lnSpc>
                <a:spcPts val="1895"/>
              </a:lnSpc>
              <a:buChar char="•"/>
              <a:tabLst>
                <a:tab pos="4609465" algn="l"/>
                <a:tab pos="4610100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2 staat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 </a:t>
            </a:r>
            <a:r>
              <a:rPr sz="1600" i="1" spc="125" dirty="0">
                <a:solidFill>
                  <a:srgbClr val="1F2A44"/>
                </a:solidFill>
                <a:latin typeface="Trebuchet MS"/>
                <a:cs typeface="Trebuchet MS"/>
              </a:rPr>
              <a:t>x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-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endParaRPr sz="1600">
              <a:latin typeface="Arial"/>
              <a:cs typeface="Arial"/>
            </a:endParaRPr>
          </a:p>
          <a:p>
            <a:pPr marL="4609465" lvl="1" indent="-286385">
              <a:lnSpc>
                <a:spcPts val="1910"/>
              </a:lnSpc>
              <a:buChar char="•"/>
              <a:tabLst>
                <a:tab pos="4609465" algn="l"/>
                <a:tab pos="4610100" algn="l"/>
              </a:tabLst>
            </a:pPr>
            <a:r>
              <a:rPr sz="1600" spc="-120" dirty="0">
                <a:solidFill>
                  <a:srgbClr val="1F2A44"/>
                </a:solidFill>
                <a:latin typeface="Arial"/>
                <a:cs typeface="Arial"/>
              </a:rPr>
              <a:t>Ga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verticaal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naar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boven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naar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lijn</a:t>
            </a:r>
            <a:endParaRPr sz="1600">
              <a:latin typeface="Arial"/>
              <a:cs typeface="Arial"/>
            </a:endParaRPr>
          </a:p>
          <a:p>
            <a:pPr marL="4609465" lvl="1" indent="-286385">
              <a:lnSpc>
                <a:spcPct val="100000"/>
              </a:lnSpc>
              <a:buChar char="•"/>
              <a:tabLst>
                <a:tab pos="4609465" algn="l"/>
                <a:tab pos="4610100" algn="l"/>
              </a:tabLst>
            </a:pPr>
            <a:r>
              <a:rPr sz="1600" spc="-120" dirty="0">
                <a:solidFill>
                  <a:srgbClr val="1F2A44"/>
                </a:solidFill>
                <a:latin typeface="Arial"/>
                <a:cs typeface="Arial"/>
              </a:rPr>
              <a:t>Ga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vanaf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dit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snijpunt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links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naar</a:t>
            </a:r>
            <a:r>
              <a:rPr sz="1600" spc="7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endParaRPr sz="1600">
              <a:latin typeface="Arial"/>
              <a:cs typeface="Arial"/>
            </a:endParaRPr>
          </a:p>
          <a:p>
            <a:pPr marL="4609465">
              <a:lnSpc>
                <a:spcPct val="100000"/>
              </a:lnSpc>
              <a:spcBef>
                <a:spcPts val="70"/>
              </a:spcBef>
            </a:pPr>
            <a:r>
              <a:rPr sz="1600" i="1" spc="145" dirty="0">
                <a:solidFill>
                  <a:srgbClr val="1F2A44"/>
                </a:solidFill>
                <a:latin typeface="Trebuchet MS"/>
                <a:cs typeface="Trebuchet MS"/>
              </a:rPr>
              <a:t>y</a:t>
            </a:r>
            <a:r>
              <a:rPr sz="1600" spc="145" dirty="0">
                <a:solidFill>
                  <a:srgbClr val="1F2A44"/>
                </a:solidFill>
                <a:latin typeface="Arial"/>
                <a:cs typeface="Arial"/>
              </a:rPr>
              <a:t>-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as.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Deze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Arial"/>
              <a:cs typeface="Arial"/>
            </a:endParaRPr>
          </a:p>
          <a:p>
            <a:pPr marL="4323715">
              <a:lnSpc>
                <a:spcPct val="100000"/>
              </a:lnSpc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antwoord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spc="60" dirty="0">
                <a:solidFill>
                  <a:srgbClr val="1F2A44"/>
                </a:solidFill>
                <a:latin typeface="Trebuchet MS"/>
                <a:cs typeface="Trebuchet MS"/>
              </a:rPr>
              <a:t>y</a:t>
            </a:r>
            <a:r>
              <a:rPr sz="1600" i="1" spc="-5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8801" y="6364478"/>
            <a:ext cx="273685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90" dirty="0">
                <a:solidFill>
                  <a:srgbClr val="1F2A44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5253ECF-67CF-432F-A00C-AC75961CDE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971449" y="923274"/>
            <a:ext cx="3549015" cy="5158105"/>
            <a:chOff x="4971449" y="923274"/>
            <a:chExt cx="3549015" cy="5158105"/>
          </a:xfrm>
        </p:grpSpPr>
        <p:sp>
          <p:nvSpPr>
            <p:cNvPr id="3" name="object 3"/>
            <p:cNvSpPr/>
            <p:nvPr/>
          </p:nvSpPr>
          <p:spPr>
            <a:xfrm>
              <a:off x="4977799" y="929619"/>
              <a:ext cx="3537585" cy="5148580"/>
            </a:xfrm>
            <a:custGeom>
              <a:avLst/>
              <a:gdLst/>
              <a:ahLst/>
              <a:cxnLst/>
              <a:rect l="l" t="t" r="r" b="b"/>
              <a:pathLst>
                <a:path w="3537584" h="5148580">
                  <a:moveTo>
                    <a:pt x="2947949" y="0"/>
                  </a:moveTo>
                  <a:lnTo>
                    <a:pt x="589610" y="0"/>
                  </a:lnTo>
                  <a:lnTo>
                    <a:pt x="541251" y="1954"/>
                  </a:lnTo>
                  <a:lnTo>
                    <a:pt x="493970" y="7717"/>
                  </a:lnTo>
                  <a:lnTo>
                    <a:pt x="447917" y="17135"/>
                  </a:lnTo>
                  <a:lnTo>
                    <a:pt x="403244" y="30059"/>
                  </a:lnTo>
                  <a:lnTo>
                    <a:pt x="360103" y="46335"/>
                  </a:lnTo>
                  <a:lnTo>
                    <a:pt x="318646" y="65812"/>
                  </a:lnTo>
                  <a:lnTo>
                    <a:pt x="279025" y="88338"/>
                  </a:lnTo>
                  <a:lnTo>
                    <a:pt x="241390" y="113761"/>
                  </a:lnTo>
                  <a:lnTo>
                    <a:pt x="205894" y="141931"/>
                  </a:lnTo>
                  <a:lnTo>
                    <a:pt x="172689" y="172694"/>
                  </a:lnTo>
                  <a:lnTo>
                    <a:pt x="141927" y="205900"/>
                  </a:lnTo>
                  <a:lnTo>
                    <a:pt x="113758" y="241396"/>
                  </a:lnTo>
                  <a:lnTo>
                    <a:pt x="88335" y="279030"/>
                  </a:lnTo>
                  <a:lnTo>
                    <a:pt x="65809" y="318652"/>
                  </a:lnTo>
                  <a:lnTo>
                    <a:pt x="46333" y="360109"/>
                  </a:lnTo>
                  <a:lnTo>
                    <a:pt x="30057" y="403249"/>
                  </a:lnTo>
                  <a:lnTo>
                    <a:pt x="17135" y="447921"/>
                  </a:lnTo>
                  <a:lnTo>
                    <a:pt x="7716" y="493973"/>
                  </a:lnTo>
                  <a:lnTo>
                    <a:pt x="1954" y="541253"/>
                  </a:lnTo>
                  <a:lnTo>
                    <a:pt x="0" y="589610"/>
                  </a:lnTo>
                  <a:lnTo>
                    <a:pt x="0" y="4558398"/>
                  </a:lnTo>
                  <a:lnTo>
                    <a:pt x="1954" y="4606754"/>
                  </a:lnTo>
                  <a:lnTo>
                    <a:pt x="7716" y="4654034"/>
                  </a:lnTo>
                  <a:lnTo>
                    <a:pt x="17135" y="4700086"/>
                  </a:lnTo>
                  <a:lnTo>
                    <a:pt x="30057" y="4744758"/>
                  </a:lnTo>
                  <a:lnTo>
                    <a:pt x="46333" y="4787899"/>
                  </a:lnTo>
                  <a:lnTo>
                    <a:pt x="65809" y="4829356"/>
                  </a:lnTo>
                  <a:lnTo>
                    <a:pt x="88335" y="4868977"/>
                  </a:lnTo>
                  <a:lnTo>
                    <a:pt x="113758" y="4906612"/>
                  </a:lnTo>
                  <a:lnTo>
                    <a:pt x="141927" y="4942108"/>
                  </a:lnTo>
                  <a:lnTo>
                    <a:pt x="172689" y="4975313"/>
                  </a:lnTo>
                  <a:lnTo>
                    <a:pt x="205894" y="5006077"/>
                  </a:lnTo>
                  <a:lnTo>
                    <a:pt x="241390" y="5034246"/>
                  </a:lnTo>
                  <a:lnTo>
                    <a:pt x="279025" y="5059670"/>
                  </a:lnTo>
                  <a:lnTo>
                    <a:pt x="318646" y="5082196"/>
                  </a:lnTo>
                  <a:lnTo>
                    <a:pt x="360103" y="5101673"/>
                  </a:lnTo>
                  <a:lnTo>
                    <a:pt x="403244" y="5117949"/>
                  </a:lnTo>
                  <a:lnTo>
                    <a:pt x="447917" y="5130872"/>
                  </a:lnTo>
                  <a:lnTo>
                    <a:pt x="493970" y="5140291"/>
                  </a:lnTo>
                  <a:lnTo>
                    <a:pt x="541251" y="5146053"/>
                  </a:lnTo>
                  <a:lnTo>
                    <a:pt x="589610" y="5148008"/>
                  </a:lnTo>
                  <a:lnTo>
                    <a:pt x="2947949" y="5148008"/>
                  </a:lnTo>
                  <a:lnTo>
                    <a:pt x="2996305" y="5146053"/>
                  </a:lnTo>
                  <a:lnTo>
                    <a:pt x="3043585" y="5140291"/>
                  </a:lnTo>
                  <a:lnTo>
                    <a:pt x="3089637" y="5130872"/>
                  </a:lnTo>
                  <a:lnTo>
                    <a:pt x="3134308" y="5117949"/>
                  </a:lnTo>
                  <a:lnTo>
                    <a:pt x="3177448" y="5101673"/>
                  </a:lnTo>
                  <a:lnTo>
                    <a:pt x="3218904" y="5082196"/>
                  </a:lnTo>
                  <a:lnTo>
                    <a:pt x="3258525" y="5059670"/>
                  </a:lnTo>
                  <a:lnTo>
                    <a:pt x="3296159" y="5034246"/>
                  </a:lnTo>
                  <a:lnTo>
                    <a:pt x="3331654" y="5006077"/>
                  </a:lnTo>
                  <a:lnTo>
                    <a:pt x="3364858" y="4975313"/>
                  </a:lnTo>
                  <a:lnTo>
                    <a:pt x="3395621" y="4942108"/>
                  </a:lnTo>
                  <a:lnTo>
                    <a:pt x="3423789" y="4906612"/>
                  </a:lnTo>
                  <a:lnTo>
                    <a:pt x="3449212" y="4868977"/>
                  </a:lnTo>
                  <a:lnTo>
                    <a:pt x="3471737" y="4829356"/>
                  </a:lnTo>
                  <a:lnTo>
                    <a:pt x="3491213" y="4787899"/>
                  </a:lnTo>
                  <a:lnTo>
                    <a:pt x="3507489" y="4744758"/>
                  </a:lnTo>
                  <a:lnTo>
                    <a:pt x="3520411" y="4700086"/>
                  </a:lnTo>
                  <a:lnTo>
                    <a:pt x="3529830" y="4654034"/>
                  </a:lnTo>
                  <a:lnTo>
                    <a:pt x="3535592" y="4606754"/>
                  </a:lnTo>
                  <a:lnTo>
                    <a:pt x="3537546" y="4558398"/>
                  </a:lnTo>
                  <a:lnTo>
                    <a:pt x="3537546" y="589610"/>
                  </a:lnTo>
                  <a:lnTo>
                    <a:pt x="3535592" y="541253"/>
                  </a:lnTo>
                  <a:lnTo>
                    <a:pt x="3529830" y="493973"/>
                  </a:lnTo>
                  <a:lnTo>
                    <a:pt x="3520411" y="447921"/>
                  </a:lnTo>
                  <a:lnTo>
                    <a:pt x="3507489" y="403249"/>
                  </a:lnTo>
                  <a:lnTo>
                    <a:pt x="3491213" y="360109"/>
                  </a:lnTo>
                  <a:lnTo>
                    <a:pt x="3471737" y="318652"/>
                  </a:lnTo>
                  <a:lnTo>
                    <a:pt x="3449212" y="279030"/>
                  </a:lnTo>
                  <a:lnTo>
                    <a:pt x="3423789" y="241396"/>
                  </a:lnTo>
                  <a:lnTo>
                    <a:pt x="3395621" y="205900"/>
                  </a:lnTo>
                  <a:lnTo>
                    <a:pt x="3364858" y="172694"/>
                  </a:lnTo>
                  <a:lnTo>
                    <a:pt x="3331654" y="141931"/>
                  </a:lnTo>
                  <a:lnTo>
                    <a:pt x="3296159" y="113761"/>
                  </a:lnTo>
                  <a:lnTo>
                    <a:pt x="3258525" y="88338"/>
                  </a:lnTo>
                  <a:lnTo>
                    <a:pt x="3218904" y="65812"/>
                  </a:lnTo>
                  <a:lnTo>
                    <a:pt x="3177448" y="46335"/>
                  </a:lnTo>
                  <a:lnTo>
                    <a:pt x="3134308" y="30059"/>
                  </a:lnTo>
                  <a:lnTo>
                    <a:pt x="3089637" y="17135"/>
                  </a:lnTo>
                  <a:lnTo>
                    <a:pt x="3043585" y="7717"/>
                  </a:lnTo>
                  <a:lnTo>
                    <a:pt x="2996305" y="1954"/>
                  </a:lnTo>
                  <a:lnTo>
                    <a:pt x="29479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77799" y="929624"/>
              <a:ext cx="3536315" cy="5145405"/>
            </a:xfrm>
            <a:custGeom>
              <a:avLst/>
              <a:gdLst/>
              <a:ahLst/>
              <a:cxnLst/>
              <a:rect l="l" t="t" r="r" b="b"/>
              <a:pathLst>
                <a:path w="3536315" h="5145405">
                  <a:moveTo>
                    <a:pt x="0" y="589304"/>
                  </a:moveTo>
                  <a:lnTo>
                    <a:pt x="1953" y="540972"/>
                  </a:lnTo>
                  <a:lnTo>
                    <a:pt x="7713" y="493715"/>
                  </a:lnTo>
                  <a:lnTo>
                    <a:pt x="17126" y="447687"/>
                  </a:lnTo>
                  <a:lnTo>
                    <a:pt x="30043" y="403038"/>
                  </a:lnTo>
                  <a:lnTo>
                    <a:pt x="46310" y="359920"/>
                  </a:lnTo>
                  <a:lnTo>
                    <a:pt x="65777" y="318484"/>
                  </a:lnTo>
                  <a:lnTo>
                    <a:pt x="88291" y="278883"/>
                  </a:lnTo>
                  <a:lnTo>
                    <a:pt x="113701" y="241268"/>
                  </a:lnTo>
                  <a:lnTo>
                    <a:pt x="141856" y="205791"/>
                  </a:lnTo>
                  <a:lnTo>
                    <a:pt x="172603" y="172603"/>
                  </a:lnTo>
                  <a:lnTo>
                    <a:pt x="205791" y="141856"/>
                  </a:lnTo>
                  <a:lnTo>
                    <a:pt x="241269" y="113701"/>
                  </a:lnTo>
                  <a:lnTo>
                    <a:pt x="278884" y="88291"/>
                  </a:lnTo>
                  <a:lnTo>
                    <a:pt x="318485" y="65777"/>
                  </a:lnTo>
                  <a:lnTo>
                    <a:pt x="359920" y="46310"/>
                  </a:lnTo>
                  <a:lnTo>
                    <a:pt x="403038" y="30043"/>
                  </a:lnTo>
                  <a:lnTo>
                    <a:pt x="447688" y="17126"/>
                  </a:lnTo>
                  <a:lnTo>
                    <a:pt x="493716" y="7712"/>
                  </a:lnTo>
                  <a:lnTo>
                    <a:pt x="540972" y="1953"/>
                  </a:lnTo>
                  <a:lnTo>
                    <a:pt x="589304" y="0"/>
                  </a:lnTo>
                  <a:lnTo>
                    <a:pt x="2946439" y="0"/>
                  </a:lnTo>
                  <a:lnTo>
                    <a:pt x="2994771" y="1953"/>
                  </a:lnTo>
                  <a:lnTo>
                    <a:pt x="3042028" y="7712"/>
                  </a:lnTo>
                  <a:lnTo>
                    <a:pt x="3088056" y="17126"/>
                  </a:lnTo>
                  <a:lnTo>
                    <a:pt x="3132705" y="30043"/>
                  </a:lnTo>
                  <a:lnTo>
                    <a:pt x="3175824" y="46310"/>
                  </a:lnTo>
                  <a:lnTo>
                    <a:pt x="3217259" y="65777"/>
                  </a:lnTo>
                  <a:lnTo>
                    <a:pt x="3256860" y="88291"/>
                  </a:lnTo>
                  <a:lnTo>
                    <a:pt x="3294475" y="113701"/>
                  </a:lnTo>
                  <a:lnTo>
                    <a:pt x="3329953" y="141856"/>
                  </a:lnTo>
                  <a:lnTo>
                    <a:pt x="3363141" y="172603"/>
                  </a:lnTo>
                  <a:lnTo>
                    <a:pt x="3393888" y="205791"/>
                  </a:lnTo>
                  <a:lnTo>
                    <a:pt x="3422043" y="241268"/>
                  </a:lnTo>
                  <a:lnTo>
                    <a:pt x="3447453" y="278883"/>
                  </a:lnTo>
                  <a:lnTo>
                    <a:pt x="3469967" y="318484"/>
                  </a:lnTo>
                  <a:lnTo>
                    <a:pt x="3489434" y="359920"/>
                  </a:lnTo>
                  <a:lnTo>
                    <a:pt x="3505701" y="403038"/>
                  </a:lnTo>
                  <a:lnTo>
                    <a:pt x="3518618" y="447687"/>
                  </a:lnTo>
                  <a:lnTo>
                    <a:pt x="3528031" y="493715"/>
                  </a:lnTo>
                  <a:lnTo>
                    <a:pt x="3533791" y="540972"/>
                  </a:lnTo>
                  <a:lnTo>
                    <a:pt x="3535744" y="589304"/>
                  </a:lnTo>
                  <a:lnTo>
                    <a:pt x="3535744" y="4556070"/>
                  </a:lnTo>
                  <a:lnTo>
                    <a:pt x="3533791" y="4604402"/>
                  </a:lnTo>
                  <a:lnTo>
                    <a:pt x="3528031" y="4651658"/>
                  </a:lnTo>
                  <a:lnTo>
                    <a:pt x="3518618" y="4697687"/>
                  </a:lnTo>
                  <a:lnTo>
                    <a:pt x="3505701" y="4742336"/>
                  </a:lnTo>
                  <a:lnTo>
                    <a:pt x="3489434" y="4785454"/>
                  </a:lnTo>
                  <a:lnTo>
                    <a:pt x="3469967" y="4826889"/>
                  </a:lnTo>
                  <a:lnTo>
                    <a:pt x="3447453" y="4866490"/>
                  </a:lnTo>
                  <a:lnTo>
                    <a:pt x="3422043" y="4904105"/>
                  </a:lnTo>
                  <a:lnTo>
                    <a:pt x="3393888" y="4939583"/>
                  </a:lnTo>
                  <a:lnTo>
                    <a:pt x="3363141" y="4972771"/>
                  </a:lnTo>
                  <a:lnTo>
                    <a:pt x="3329953" y="5003518"/>
                  </a:lnTo>
                  <a:lnTo>
                    <a:pt x="3294475" y="5031673"/>
                  </a:lnTo>
                  <a:lnTo>
                    <a:pt x="3256860" y="5057083"/>
                  </a:lnTo>
                  <a:lnTo>
                    <a:pt x="3217259" y="5079597"/>
                  </a:lnTo>
                  <a:lnTo>
                    <a:pt x="3175824" y="5099064"/>
                  </a:lnTo>
                  <a:lnTo>
                    <a:pt x="3132705" y="5115331"/>
                  </a:lnTo>
                  <a:lnTo>
                    <a:pt x="3088056" y="5128247"/>
                  </a:lnTo>
                  <a:lnTo>
                    <a:pt x="3042028" y="5137661"/>
                  </a:lnTo>
                  <a:lnTo>
                    <a:pt x="2994771" y="5143420"/>
                  </a:lnTo>
                  <a:lnTo>
                    <a:pt x="2946439" y="5145374"/>
                  </a:lnTo>
                  <a:lnTo>
                    <a:pt x="589304" y="5145374"/>
                  </a:lnTo>
                  <a:lnTo>
                    <a:pt x="540972" y="5143420"/>
                  </a:lnTo>
                  <a:lnTo>
                    <a:pt x="493716" y="5137661"/>
                  </a:lnTo>
                  <a:lnTo>
                    <a:pt x="447688" y="5128247"/>
                  </a:lnTo>
                  <a:lnTo>
                    <a:pt x="403038" y="5115331"/>
                  </a:lnTo>
                  <a:lnTo>
                    <a:pt x="359920" y="5099064"/>
                  </a:lnTo>
                  <a:lnTo>
                    <a:pt x="318485" y="5079597"/>
                  </a:lnTo>
                  <a:lnTo>
                    <a:pt x="278884" y="5057083"/>
                  </a:lnTo>
                  <a:lnTo>
                    <a:pt x="241269" y="5031673"/>
                  </a:lnTo>
                  <a:lnTo>
                    <a:pt x="205791" y="5003518"/>
                  </a:lnTo>
                  <a:lnTo>
                    <a:pt x="172603" y="4972771"/>
                  </a:lnTo>
                  <a:lnTo>
                    <a:pt x="141856" y="4939583"/>
                  </a:lnTo>
                  <a:lnTo>
                    <a:pt x="113701" y="4904105"/>
                  </a:lnTo>
                  <a:lnTo>
                    <a:pt x="88291" y="4866490"/>
                  </a:lnTo>
                  <a:lnTo>
                    <a:pt x="65777" y="4826889"/>
                  </a:lnTo>
                  <a:lnTo>
                    <a:pt x="46310" y="4785454"/>
                  </a:lnTo>
                  <a:lnTo>
                    <a:pt x="30043" y="4742336"/>
                  </a:lnTo>
                  <a:lnTo>
                    <a:pt x="17126" y="4697687"/>
                  </a:lnTo>
                  <a:lnTo>
                    <a:pt x="7713" y="4651658"/>
                  </a:lnTo>
                  <a:lnTo>
                    <a:pt x="1953" y="4604402"/>
                  </a:lnTo>
                  <a:lnTo>
                    <a:pt x="0" y="4556070"/>
                  </a:lnTo>
                  <a:lnTo>
                    <a:pt x="0" y="589304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12253" y="1422869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89">
                  <a:moveTo>
                    <a:pt x="0" y="0"/>
                  </a:moveTo>
                  <a:lnTo>
                    <a:pt x="0" y="503798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2763" y="1422869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89">
                  <a:moveTo>
                    <a:pt x="0" y="0"/>
                  </a:moveTo>
                  <a:lnTo>
                    <a:pt x="0" y="503798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93272" y="1422869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89">
                  <a:moveTo>
                    <a:pt x="0" y="0"/>
                  </a:moveTo>
                  <a:lnTo>
                    <a:pt x="0" y="503798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33781" y="1422869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89">
                  <a:moveTo>
                    <a:pt x="0" y="0"/>
                  </a:moveTo>
                  <a:lnTo>
                    <a:pt x="0" y="503798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974290" y="1422869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89">
                  <a:moveTo>
                    <a:pt x="0" y="0"/>
                  </a:moveTo>
                  <a:lnTo>
                    <a:pt x="0" y="503798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48063" y="1674769"/>
              <a:ext cx="3166745" cy="0"/>
            </a:xfrm>
            <a:custGeom>
              <a:avLst/>
              <a:gdLst/>
              <a:ahLst/>
              <a:cxnLst/>
              <a:rect l="l" t="t" r="r" b="b"/>
              <a:pathLst>
                <a:path w="3166745">
                  <a:moveTo>
                    <a:pt x="0" y="0"/>
                  </a:moveTo>
                  <a:lnTo>
                    <a:pt x="3166737" y="0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229228" y="1123188"/>
            <a:ext cx="120904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114" dirty="0">
                <a:solidFill>
                  <a:srgbClr val="1F2A44"/>
                </a:solidFill>
                <a:latin typeface="Gill Sans MT"/>
                <a:cs typeface="Gill Sans MT"/>
              </a:rPr>
              <a:t>Voorbeeld</a:t>
            </a:r>
            <a:endParaRPr sz="1400">
              <a:latin typeface="Gill Sans MT"/>
              <a:cs typeface="Gill Sans MT"/>
            </a:endParaRPr>
          </a:p>
          <a:p>
            <a:pPr marL="104775">
              <a:lnSpc>
                <a:spcPct val="100000"/>
              </a:lnSpc>
              <a:spcBef>
                <a:spcPts val="1135"/>
              </a:spcBef>
            </a:pPr>
            <a:r>
              <a:rPr sz="1200" i="1" spc="75" dirty="0">
                <a:solidFill>
                  <a:srgbClr val="1F2A44"/>
                </a:solidFill>
                <a:latin typeface="Gill Sans MT"/>
                <a:cs typeface="Gill Sans MT"/>
              </a:rPr>
              <a:t>tijd</a:t>
            </a:r>
            <a:r>
              <a:rPr sz="1200" i="1" spc="5" dirty="0">
                <a:solidFill>
                  <a:srgbClr val="1F2A44"/>
                </a:solidFill>
                <a:latin typeface="Gill Sans MT"/>
                <a:cs typeface="Gill Sans MT"/>
              </a:rPr>
              <a:t> 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in</a:t>
            </a:r>
            <a:r>
              <a:rPr sz="1200" spc="75" dirty="0">
                <a:solidFill>
                  <a:srgbClr val="1F2A44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1F2A44"/>
                </a:solidFill>
                <a:latin typeface="Calibri"/>
                <a:cs typeface="Calibri"/>
              </a:rPr>
              <a:t>seconden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23812" y="1480820"/>
            <a:ext cx="1482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  <a:tab pos="695325" algn="l"/>
                <a:tab pos="1036955" algn="l"/>
                <a:tab pos="1375410" algn="l"/>
              </a:tabLst>
            </a:pPr>
            <a:r>
              <a:rPr sz="1200" spc="75" dirty="0">
                <a:solidFill>
                  <a:srgbClr val="1F2A44"/>
                </a:solidFill>
                <a:latin typeface="Calibri"/>
                <a:cs typeface="Calibri"/>
              </a:rPr>
              <a:t>0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10" dirty="0">
                <a:solidFill>
                  <a:srgbClr val="1F2A44"/>
                </a:solidFill>
                <a:latin typeface="Calibri"/>
                <a:cs typeface="Calibri"/>
              </a:rPr>
              <a:t>2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50" dirty="0">
                <a:solidFill>
                  <a:srgbClr val="1F2A44"/>
                </a:solidFill>
                <a:latin typeface="Calibri"/>
                <a:cs typeface="Calibri"/>
              </a:rPr>
              <a:t>4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35" dirty="0">
                <a:solidFill>
                  <a:srgbClr val="1F2A44"/>
                </a:solidFill>
                <a:latin typeface="Calibri"/>
                <a:cs typeface="Calibri"/>
              </a:rPr>
              <a:t>6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75" dirty="0">
                <a:solidFill>
                  <a:srgbClr val="1F2A44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29228" y="1679353"/>
            <a:ext cx="3028315" cy="246253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505"/>
              </a:spcBef>
              <a:tabLst>
                <a:tab pos="1511300" algn="l"/>
                <a:tab pos="1849120" algn="l"/>
                <a:tab pos="2188210" algn="l"/>
                <a:tab pos="2501900" algn="l"/>
                <a:tab pos="2841625" algn="l"/>
              </a:tabLst>
            </a:pPr>
            <a:r>
              <a:rPr sz="1200" i="1" spc="125" dirty="0">
                <a:solidFill>
                  <a:srgbClr val="1F2A44"/>
                </a:solidFill>
                <a:latin typeface="Gill Sans MT"/>
                <a:cs typeface="Gill Sans MT"/>
              </a:rPr>
              <a:t>hoogte</a:t>
            </a:r>
            <a:r>
              <a:rPr sz="1200" i="1" spc="15" dirty="0">
                <a:solidFill>
                  <a:srgbClr val="1F2A44"/>
                </a:solidFill>
                <a:latin typeface="Gill Sans MT"/>
                <a:cs typeface="Gill Sans MT"/>
              </a:rPr>
              <a:t> 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in</a:t>
            </a:r>
            <a:r>
              <a:rPr sz="1200" spc="85" dirty="0">
                <a:solidFill>
                  <a:srgbClr val="1F2A44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1F2A44"/>
                </a:solidFill>
                <a:latin typeface="Calibri"/>
                <a:cs typeface="Calibri"/>
              </a:rPr>
              <a:t>meters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10" dirty="0">
                <a:solidFill>
                  <a:srgbClr val="1F2A44"/>
                </a:solidFill>
                <a:latin typeface="Calibri"/>
                <a:cs typeface="Calibri"/>
              </a:rPr>
              <a:t>2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50" dirty="0">
                <a:solidFill>
                  <a:srgbClr val="1F2A44"/>
                </a:solidFill>
                <a:latin typeface="Calibri"/>
                <a:cs typeface="Calibri"/>
              </a:rPr>
              <a:t>4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75" dirty="0">
                <a:solidFill>
                  <a:srgbClr val="1F2A44"/>
                </a:solidFill>
                <a:latin typeface="Calibri"/>
                <a:cs typeface="Calibri"/>
              </a:rPr>
              <a:t>8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-25" dirty="0">
                <a:solidFill>
                  <a:srgbClr val="1F2A44"/>
                </a:solidFill>
                <a:latin typeface="Calibri"/>
                <a:cs typeface="Calibri"/>
              </a:rPr>
              <a:t>13</a:t>
            </a:r>
            <a:r>
              <a:rPr sz="1200" dirty="0">
                <a:solidFill>
                  <a:srgbClr val="1F2A44"/>
                </a:solidFill>
                <a:latin typeface="Calibri"/>
                <a:cs typeface="Calibri"/>
              </a:rPr>
              <a:t>	</a:t>
            </a:r>
            <a:r>
              <a:rPr sz="1200" spc="-25" dirty="0">
                <a:solidFill>
                  <a:srgbClr val="1F2A44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  <a:p>
            <a:pPr marL="297815" marR="52069" indent="-285750">
              <a:lnSpc>
                <a:spcPct val="101400"/>
              </a:lnSpc>
              <a:spcBef>
                <a:spcPts val="445"/>
              </a:spcBef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Neem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horizontale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tijd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stappen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2.</a:t>
            </a:r>
            <a:endParaRPr sz="1400">
              <a:latin typeface="Arial"/>
              <a:cs typeface="Arial"/>
            </a:endParaRPr>
          </a:p>
          <a:p>
            <a:pPr marL="297815" marR="551815" indent="-285750">
              <a:lnSpc>
                <a:spcPct val="100000"/>
              </a:lnSpc>
              <a:spcBef>
                <a:spcPts val="25"/>
              </a:spcBef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Neem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verticale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de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hoogte</a:t>
            </a:r>
            <a:r>
              <a:rPr sz="14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4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stappen</a:t>
            </a:r>
            <a:r>
              <a:rPr sz="14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4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5.</a:t>
            </a:r>
            <a:endParaRPr sz="1400">
              <a:latin typeface="Arial"/>
              <a:cs typeface="Arial"/>
            </a:endParaRPr>
          </a:p>
          <a:p>
            <a:pPr marL="297815" marR="5080" indent="-285750">
              <a:lnSpc>
                <a:spcPct val="98600"/>
              </a:lnSpc>
              <a:spcBef>
                <a:spcPts val="50"/>
              </a:spcBef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Zet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horizontale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tijd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in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seconden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verticale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de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hoogte</a:t>
            </a:r>
            <a:r>
              <a:rPr sz="14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4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meters.</a:t>
            </a:r>
            <a:endParaRPr sz="1400">
              <a:latin typeface="Arial"/>
              <a:cs typeface="Arial"/>
            </a:endParaRPr>
          </a:p>
          <a:p>
            <a:pPr marL="297815" marR="81915" indent="-285750" algn="just">
              <a:lnSpc>
                <a:spcPct val="100699"/>
              </a:lnSpc>
              <a:spcBef>
                <a:spcPts val="10"/>
              </a:spcBef>
              <a:buChar char="•"/>
              <a:tabLst>
                <a:tab pos="298450" algn="l"/>
              </a:tabLst>
            </a:pP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Geef</a:t>
            </a:r>
            <a:r>
              <a:rPr sz="14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punten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(0,2),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(2,4),</a:t>
            </a:r>
            <a:r>
              <a:rPr sz="14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(4,8), 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(6,13)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(8,16)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aan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verbind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ze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met</a:t>
            </a:r>
            <a:r>
              <a:rPr sz="1400" spc="1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elkaar.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1557655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10" dirty="0"/>
              <a:t>Grafieken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Grafiek</a:t>
            </a:r>
            <a:r>
              <a:rPr spc="85" dirty="0"/>
              <a:t> </a:t>
            </a:r>
            <a:r>
              <a:rPr dirty="0"/>
              <a:t>bij</a:t>
            </a:r>
            <a:r>
              <a:rPr spc="100" dirty="0"/>
              <a:t> </a:t>
            </a:r>
            <a:r>
              <a:rPr dirty="0"/>
              <a:t>een</a:t>
            </a:r>
            <a:r>
              <a:rPr spc="100" dirty="0"/>
              <a:t> </a:t>
            </a:r>
            <a:r>
              <a:rPr dirty="0"/>
              <a:t>tabel</a:t>
            </a:r>
            <a:r>
              <a:rPr spc="100" dirty="0"/>
              <a:t> </a:t>
            </a:r>
            <a:r>
              <a:rPr spc="35" dirty="0"/>
              <a:t>tekenen</a:t>
            </a:r>
          </a:p>
          <a:p>
            <a:pPr marL="478155" indent="-286385">
              <a:lnSpc>
                <a:spcPct val="100000"/>
              </a:lnSpc>
              <a:spcBef>
                <a:spcPts val="10"/>
              </a:spcBef>
              <a:buChar char="•"/>
              <a:tabLst>
                <a:tab pos="477520" algn="l"/>
                <a:tab pos="478790" algn="l"/>
              </a:tabLst>
            </a:pPr>
            <a:r>
              <a:rPr sz="1600" spc="-10" dirty="0"/>
              <a:t>Teken</a:t>
            </a:r>
            <a:r>
              <a:rPr sz="1600" spc="-15" dirty="0"/>
              <a:t> </a:t>
            </a:r>
            <a:r>
              <a:rPr sz="1600" dirty="0"/>
              <a:t>een</a:t>
            </a:r>
            <a:r>
              <a:rPr sz="1600" spc="-15" dirty="0"/>
              <a:t> </a:t>
            </a:r>
            <a:r>
              <a:rPr sz="1600" dirty="0"/>
              <a:t>horizontale</a:t>
            </a:r>
            <a:r>
              <a:rPr sz="1600" spc="-15" dirty="0"/>
              <a:t> </a:t>
            </a:r>
            <a:r>
              <a:rPr sz="1600" dirty="0"/>
              <a:t>as</a:t>
            </a:r>
            <a:r>
              <a:rPr sz="1600" spc="-20" dirty="0"/>
              <a:t> </a:t>
            </a:r>
            <a:r>
              <a:rPr sz="1600" spc="55" dirty="0"/>
              <a:t>met</a:t>
            </a:r>
            <a:r>
              <a:rPr sz="1600" spc="-15" dirty="0"/>
              <a:t> </a:t>
            </a:r>
            <a:r>
              <a:rPr sz="1600" spc="-25" dirty="0"/>
              <a:t>de</a:t>
            </a:r>
            <a:endParaRPr sz="1600"/>
          </a:p>
          <a:p>
            <a:pPr marL="478155" marR="147320">
              <a:lnSpc>
                <a:spcPts val="1900"/>
              </a:lnSpc>
              <a:spcBef>
                <a:spcPts val="175"/>
              </a:spcBef>
            </a:pPr>
            <a:r>
              <a:rPr sz="1600" dirty="0"/>
              <a:t>gegevens</a:t>
            </a:r>
            <a:r>
              <a:rPr sz="1600" spc="55" dirty="0"/>
              <a:t> </a:t>
            </a:r>
            <a:r>
              <a:rPr sz="1600" dirty="0"/>
              <a:t>van</a:t>
            </a:r>
            <a:r>
              <a:rPr sz="1600" spc="65" dirty="0"/>
              <a:t> </a:t>
            </a:r>
            <a:r>
              <a:rPr sz="1600" dirty="0"/>
              <a:t>de</a:t>
            </a:r>
            <a:r>
              <a:rPr sz="1600" spc="65" dirty="0"/>
              <a:t> </a:t>
            </a:r>
            <a:r>
              <a:rPr sz="1600" dirty="0"/>
              <a:t>bovenste</a:t>
            </a:r>
            <a:r>
              <a:rPr sz="1600" spc="60" dirty="0"/>
              <a:t> </a:t>
            </a:r>
            <a:r>
              <a:rPr sz="1600" dirty="0"/>
              <a:t>rij</a:t>
            </a:r>
            <a:r>
              <a:rPr sz="1600" spc="65" dirty="0"/>
              <a:t> </a:t>
            </a:r>
            <a:r>
              <a:rPr sz="1600" dirty="0"/>
              <a:t>van</a:t>
            </a:r>
            <a:r>
              <a:rPr sz="1600" spc="65" dirty="0"/>
              <a:t> </a:t>
            </a:r>
            <a:r>
              <a:rPr sz="1600" spc="-25" dirty="0"/>
              <a:t>de </a:t>
            </a:r>
            <a:r>
              <a:rPr sz="1600" dirty="0"/>
              <a:t>tabel.</a:t>
            </a:r>
            <a:r>
              <a:rPr sz="1600" spc="5" dirty="0"/>
              <a:t> </a:t>
            </a:r>
            <a:r>
              <a:rPr sz="1600" spc="-40" dirty="0"/>
              <a:t>Kies</a:t>
            </a:r>
            <a:r>
              <a:rPr sz="1600" spc="10" dirty="0"/>
              <a:t> </a:t>
            </a:r>
            <a:r>
              <a:rPr sz="1600" dirty="0"/>
              <a:t>een</a:t>
            </a:r>
            <a:r>
              <a:rPr sz="1600" spc="15" dirty="0"/>
              <a:t> </a:t>
            </a:r>
            <a:r>
              <a:rPr sz="1600" dirty="0"/>
              <a:t>handige</a:t>
            </a:r>
            <a:r>
              <a:rPr sz="1600" spc="10" dirty="0"/>
              <a:t> </a:t>
            </a:r>
            <a:r>
              <a:rPr sz="1600" spc="-10" dirty="0"/>
              <a:t>stapgrootte.</a:t>
            </a:r>
            <a:endParaRPr sz="1600"/>
          </a:p>
          <a:p>
            <a:pPr marL="478155" indent="-286385">
              <a:lnSpc>
                <a:spcPts val="1820"/>
              </a:lnSpc>
              <a:buChar char="•"/>
              <a:tabLst>
                <a:tab pos="477520" algn="l"/>
                <a:tab pos="478790" algn="l"/>
              </a:tabLst>
            </a:pPr>
            <a:r>
              <a:rPr sz="1600" spc="-10" dirty="0"/>
              <a:t>Teken </a:t>
            </a:r>
            <a:r>
              <a:rPr sz="1600" dirty="0"/>
              <a:t>een</a:t>
            </a:r>
            <a:r>
              <a:rPr sz="1600" spc="-10" dirty="0"/>
              <a:t> </a:t>
            </a:r>
            <a:r>
              <a:rPr sz="1600" dirty="0"/>
              <a:t>verticale</a:t>
            </a:r>
            <a:r>
              <a:rPr sz="1600" spc="-15" dirty="0"/>
              <a:t> </a:t>
            </a:r>
            <a:r>
              <a:rPr sz="1600" dirty="0"/>
              <a:t>as</a:t>
            </a:r>
            <a:r>
              <a:rPr sz="1600" spc="-15" dirty="0"/>
              <a:t> </a:t>
            </a:r>
            <a:r>
              <a:rPr sz="1600" spc="55" dirty="0"/>
              <a:t>met</a:t>
            </a:r>
            <a:r>
              <a:rPr sz="1600" spc="-15" dirty="0"/>
              <a:t> </a:t>
            </a:r>
            <a:r>
              <a:rPr sz="1600" spc="-25" dirty="0"/>
              <a:t>de</a:t>
            </a:r>
            <a:endParaRPr sz="1600"/>
          </a:p>
          <a:p>
            <a:pPr marL="478155" marR="27305">
              <a:lnSpc>
                <a:spcPts val="1900"/>
              </a:lnSpc>
              <a:spcBef>
                <a:spcPts val="70"/>
              </a:spcBef>
            </a:pPr>
            <a:r>
              <a:rPr sz="1600" dirty="0"/>
              <a:t>gegevens</a:t>
            </a:r>
            <a:r>
              <a:rPr sz="1600" spc="50" dirty="0"/>
              <a:t> </a:t>
            </a:r>
            <a:r>
              <a:rPr sz="1600" dirty="0"/>
              <a:t>van</a:t>
            </a:r>
            <a:r>
              <a:rPr sz="1600" spc="60" dirty="0"/>
              <a:t> </a:t>
            </a:r>
            <a:r>
              <a:rPr sz="1600" dirty="0"/>
              <a:t>de</a:t>
            </a:r>
            <a:r>
              <a:rPr sz="1600" spc="60" dirty="0"/>
              <a:t> </a:t>
            </a:r>
            <a:r>
              <a:rPr sz="1600" dirty="0"/>
              <a:t>onderste</a:t>
            </a:r>
            <a:r>
              <a:rPr sz="1600" spc="55" dirty="0"/>
              <a:t> </a:t>
            </a:r>
            <a:r>
              <a:rPr sz="1600" dirty="0"/>
              <a:t>rij</a:t>
            </a:r>
            <a:r>
              <a:rPr sz="1600" spc="60" dirty="0"/>
              <a:t> </a:t>
            </a:r>
            <a:r>
              <a:rPr sz="1600" dirty="0"/>
              <a:t>van</a:t>
            </a:r>
            <a:r>
              <a:rPr sz="1600" spc="60" dirty="0"/>
              <a:t> </a:t>
            </a:r>
            <a:r>
              <a:rPr sz="1600" spc="-25" dirty="0"/>
              <a:t>de </a:t>
            </a:r>
            <a:r>
              <a:rPr sz="1600" dirty="0"/>
              <a:t>tabel.</a:t>
            </a:r>
            <a:r>
              <a:rPr sz="1600" spc="-15" dirty="0"/>
              <a:t> </a:t>
            </a:r>
            <a:r>
              <a:rPr sz="1600" spc="-35" dirty="0"/>
              <a:t>Kijk</a:t>
            </a:r>
            <a:r>
              <a:rPr sz="1600" spc="-15" dirty="0"/>
              <a:t> </a:t>
            </a:r>
            <a:r>
              <a:rPr sz="1600" dirty="0"/>
              <a:t>naar </a:t>
            </a:r>
            <a:r>
              <a:rPr sz="1600" spc="50" dirty="0"/>
              <a:t>het</a:t>
            </a:r>
            <a:r>
              <a:rPr sz="1600" spc="-5" dirty="0"/>
              <a:t> </a:t>
            </a:r>
            <a:r>
              <a:rPr sz="1600" dirty="0"/>
              <a:t>laagste</a:t>
            </a:r>
            <a:r>
              <a:rPr sz="1600" spc="-10" dirty="0"/>
              <a:t> </a:t>
            </a:r>
            <a:r>
              <a:rPr sz="1600" dirty="0"/>
              <a:t>en </a:t>
            </a:r>
            <a:r>
              <a:rPr sz="1600" spc="-10" dirty="0"/>
              <a:t>hoogste</a:t>
            </a:r>
            <a:endParaRPr sz="1600"/>
          </a:p>
          <a:p>
            <a:pPr marL="478155">
              <a:lnSpc>
                <a:spcPts val="1910"/>
              </a:lnSpc>
              <a:spcBef>
                <a:spcPts val="30"/>
              </a:spcBef>
            </a:pPr>
            <a:r>
              <a:rPr sz="1600" dirty="0"/>
              <a:t>getal</a:t>
            </a:r>
            <a:r>
              <a:rPr sz="1600" spc="15" dirty="0"/>
              <a:t> </a:t>
            </a:r>
            <a:r>
              <a:rPr sz="1600" dirty="0"/>
              <a:t>en</a:t>
            </a:r>
            <a:r>
              <a:rPr sz="1600" spc="25" dirty="0"/>
              <a:t> </a:t>
            </a:r>
            <a:r>
              <a:rPr sz="1600" dirty="0"/>
              <a:t>kies</a:t>
            </a:r>
            <a:r>
              <a:rPr sz="1600" spc="15" dirty="0"/>
              <a:t> </a:t>
            </a:r>
            <a:r>
              <a:rPr sz="1600" dirty="0"/>
              <a:t>een</a:t>
            </a:r>
            <a:r>
              <a:rPr sz="1600" spc="25" dirty="0"/>
              <a:t> </a:t>
            </a:r>
            <a:r>
              <a:rPr sz="1600" dirty="0"/>
              <a:t>handige</a:t>
            </a:r>
            <a:r>
              <a:rPr sz="1600" spc="20" dirty="0"/>
              <a:t> </a:t>
            </a:r>
            <a:r>
              <a:rPr sz="1600" spc="-10" dirty="0"/>
              <a:t>stapgrootte.</a:t>
            </a:r>
            <a:endParaRPr sz="1600"/>
          </a:p>
          <a:p>
            <a:pPr marL="478155" marR="175260" indent="-285750">
              <a:lnSpc>
                <a:spcPts val="1900"/>
              </a:lnSpc>
              <a:spcBef>
                <a:spcPts val="70"/>
              </a:spcBef>
              <a:buChar char="•"/>
              <a:tabLst>
                <a:tab pos="477520" algn="l"/>
                <a:tab pos="478790" algn="l"/>
              </a:tabLst>
            </a:pPr>
            <a:r>
              <a:rPr sz="1600" dirty="0"/>
              <a:t>Schrijf</a:t>
            </a:r>
            <a:r>
              <a:rPr sz="1600" spc="20" dirty="0"/>
              <a:t> </a:t>
            </a:r>
            <a:r>
              <a:rPr sz="1600" dirty="0"/>
              <a:t>bij</a:t>
            </a:r>
            <a:r>
              <a:rPr sz="1600" spc="25" dirty="0"/>
              <a:t> </a:t>
            </a:r>
            <a:r>
              <a:rPr sz="1600" dirty="0"/>
              <a:t>de</a:t>
            </a:r>
            <a:r>
              <a:rPr sz="1600" spc="20" dirty="0"/>
              <a:t> </a:t>
            </a:r>
            <a:r>
              <a:rPr sz="1600" dirty="0"/>
              <a:t>assen</a:t>
            </a:r>
            <a:r>
              <a:rPr sz="1600" spc="30" dirty="0"/>
              <a:t> </a:t>
            </a:r>
            <a:r>
              <a:rPr sz="1600" dirty="0"/>
              <a:t>de</a:t>
            </a:r>
            <a:r>
              <a:rPr sz="1600" spc="20" dirty="0"/>
              <a:t> </a:t>
            </a:r>
            <a:r>
              <a:rPr sz="1600" dirty="0"/>
              <a:t>betekenis</a:t>
            </a:r>
            <a:r>
              <a:rPr sz="1600" spc="20" dirty="0"/>
              <a:t> </a:t>
            </a:r>
            <a:r>
              <a:rPr sz="1600" spc="-25" dirty="0"/>
              <a:t>van </a:t>
            </a:r>
            <a:r>
              <a:rPr sz="1600" dirty="0"/>
              <a:t>de</a:t>
            </a:r>
            <a:r>
              <a:rPr sz="1600" spc="-20" dirty="0"/>
              <a:t> </a:t>
            </a:r>
            <a:r>
              <a:rPr sz="1600" spc="-10" dirty="0"/>
              <a:t>getallen.</a:t>
            </a:r>
            <a:endParaRPr sz="1600"/>
          </a:p>
          <a:p>
            <a:pPr marL="478155" indent="-286385">
              <a:lnSpc>
                <a:spcPts val="1820"/>
              </a:lnSpc>
              <a:buChar char="•"/>
              <a:tabLst>
                <a:tab pos="477520" algn="l"/>
                <a:tab pos="478790" algn="l"/>
              </a:tabLst>
            </a:pPr>
            <a:r>
              <a:rPr sz="1600" dirty="0"/>
              <a:t>Zet</a:t>
            </a:r>
            <a:r>
              <a:rPr sz="1600" spc="40" dirty="0"/>
              <a:t> </a:t>
            </a:r>
            <a:r>
              <a:rPr sz="1600" dirty="0"/>
              <a:t>de</a:t>
            </a:r>
            <a:r>
              <a:rPr sz="1600" spc="50" dirty="0"/>
              <a:t> </a:t>
            </a:r>
            <a:r>
              <a:rPr sz="1600" dirty="0"/>
              <a:t>punten</a:t>
            </a:r>
            <a:r>
              <a:rPr sz="1600" spc="55" dirty="0"/>
              <a:t> uit</a:t>
            </a:r>
            <a:r>
              <a:rPr sz="1600" spc="45" dirty="0"/>
              <a:t> </a:t>
            </a:r>
            <a:r>
              <a:rPr sz="1600" dirty="0"/>
              <a:t>de</a:t>
            </a:r>
            <a:r>
              <a:rPr sz="1600" spc="50" dirty="0"/>
              <a:t> </a:t>
            </a:r>
            <a:r>
              <a:rPr sz="1600" dirty="0"/>
              <a:t>tabel</a:t>
            </a:r>
            <a:r>
              <a:rPr sz="1600" spc="50" dirty="0"/>
              <a:t> </a:t>
            </a:r>
            <a:r>
              <a:rPr sz="1600" dirty="0"/>
              <a:t>in</a:t>
            </a:r>
            <a:r>
              <a:rPr sz="1600" spc="55" dirty="0"/>
              <a:t> </a:t>
            </a:r>
            <a:r>
              <a:rPr sz="1600" spc="30" dirty="0"/>
              <a:t>het</a:t>
            </a:r>
            <a:endParaRPr sz="1600"/>
          </a:p>
          <a:p>
            <a:pPr marL="478155">
              <a:lnSpc>
                <a:spcPts val="1910"/>
              </a:lnSpc>
            </a:pPr>
            <a:r>
              <a:rPr sz="1600" dirty="0"/>
              <a:t>assenstelsel</a:t>
            </a:r>
            <a:r>
              <a:rPr sz="1600" spc="30" dirty="0"/>
              <a:t> </a:t>
            </a:r>
            <a:r>
              <a:rPr sz="1600" dirty="0"/>
              <a:t>en</a:t>
            </a:r>
            <a:r>
              <a:rPr sz="1600" spc="40" dirty="0"/>
              <a:t> </a:t>
            </a:r>
            <a:r>
              <a:rPr sz="1600" dirty="0"/>
              <a:t>verbind</a:t>
            </a:r>
            <a:r>
              <a:rPr sz="1600" spc="30" dirty="0"/>
              <a:t> </a:t>
            </a:r>
            <a:r>
              <a:rPr sz="1600" dirty="0"/>
              <a:t>deze</a:t>
            </a:r>
            <a:r>
              <a:rPr sz="1600" spc="35" dirty="0"/>
              <a:t> </a:t>
            </a:r>
            <a:r>
              <a:rPr sz="1600" spc="-10" dirty="0"/>
              <a:t>punten</a:t>
            </a:r>
            <a:endParaRPr sz="1600"/>
          </a:p>
          <a:p>
            <a:pPr marL="478155">
              <a:lnSpc>
                <a:spcPct val="100000"/>
              </a:lnSpc>
              <a:spcBef>
                <a:spcPts val="95"/>
              </a:spcBef>
            </a:pPr>
            <a:r>
              <a:rPr sz="1600" spc="55" dirty="0"/>
              <a:t>met</a:t>
            </a:r>
            <a:r>
              <a:rPr sz="1600" dirty="0"/>
              <a:t> een</a:t>
            </a:r>
            <a:r>
              <a:rPr sz="1600" spc="10" dirty="0"/>
              <a:t> </a:t>
            </a:r>
            <a:r>
              <a:rPr sz="1600" dirty="0"/>
              <a:t>vloeiende</a:t>
            </a:r>
            <a:r>
              <a:rPr sz="1600" spc="5" dirty="0"/>
              <a:t> </a:t>
            </a:r>
            <a:r>
              <a:rPr sz="1600" spc="-20" dirty="0"/>
              <a:t>lijn.</a:t>
            </a:r>
            <a:endParaRPr sz="1600"/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/>
          </a:p>
          <a:p>
            <a:pPr marL="12700" marR="283210">
              <a:lnSpc>
                <a:spcPts val="1900"/>
              </a:lnSpc>
            </a:pPr>
            <a:r>
              <a:rPr u="heavy" spc="50" dirty="0">
                <a:uFill>
                  <a:solidFill>
                    <a:srgbClr val="1F2A44"/>
                  </a:solidFill>
                </a:uFill>
              </a:rPr>
              <a:t>Let</a:t>
            </a:r>
            <a:r>
              <a:rPr u="heavy" spc="20" dirty="0">
                <a:uFill>
                  <a:solidFill>
                    <a:srgbClr val="1F2A44"/>
                  </a:solidFill>
                </a:uFill>
              </a:rPr>
              <a:t> </a:t>
            </a:r>
            <a:r>
              <a:rPr u="heavy" dirty="0">
                <a:uFill>
                  <a:solidFill>
                    <a:srgbClr val="1F2A44"/>
                  </a:solidFill>
                </a:uFill>
              </a:rPr>
              <a:t>op</a:t>
            </a:r>
            <a:r>
              <a:rPr sz="1600" dirty="0"/>
              <a:t>:</a:t>
            </a:r>
            <a:r>
              <a:rPr sz="1600" spc="15" dirty="0"/>
              <a:t> </a:t>
            </a:r>
            <a:r>
              <a:rPr sz="1600" dirty="0"/>
              <a:t>niet</a:t>
            </a:r>
            <a:r>
              <a:rPr sz="1600" spc="10" dirty="0"/>
              <a:t> </a:t>
            </a:r>
            <a:r>
              <a:rPr sz="1600" dirty="0"/>
              <a:t>bij</a:t>
            </a:r>
            <a:r>
              <a:rPr sz="1600" spc="15" dirty="0"/>
              <a:t> </a:t>
            </a:r>
            <a:r>
              <a:rPr sz="1600" dirty="0"/>
              <a:t>alle</a:t>
            </a:r>
            <a:r>
              <a:rPr sz="1600" spc="15" dirty="0"/>
              <a:t> </a:t>
            </a:r>
            <a:r>
              <a:rPr sz="1600" dirty="0"/>
              <a:t>grafieken</a:t>
            </a:r>
            <a:r>
              <a:rPr sz="1600" spc="20" dirty="0"/>
              <a:t> </a:t>
            </a:r>
            <a:r>
              <a:rPr sz="1600" dirty="0"/>
              <a:t>kan</a:t>
            </a:r>
            <a:r>
              <a:rPr sz="1600" spc="20" dirty="0"/>
              <a:t> </a:t>
            </a:r>
            <a:r>
              <a:rPr sz="1600" dirty="0"/>
              <a:t>door</a:t>
            </a:r>
            <a:r>
              <a:rPr sz="1600" spc="15" dirty="0"/>
              <a:t> </a:t>
            </a:r>
            <a:r>
              <a:rPr sz="1600" spc="-25" dirty="0"/>
              <a:t>de </a:t>
            </a:r>
            <a:r>
              <a:rPr sz="1600" dirty="0"/>
              <a:t>punten</a:t>
            </a:r>
            <a:r>
              <a:rPr sz="1600" spc="95" dirty="0"/>
              <a:t> </a:t>
            </a:r>
            <a:r>
              <a:rPr sz="1600" dirty="0"/>
              <a:t>een</a:t>
            </a:r>
            <a:r>
              <a:rPr sz="1600" spc="95" dirty="0"/>
              <a:t> </a:t>
            </a:r>
            <a:r>
              <a:rPr sz="1600" dirty="0"/>
              <a:t>vloeiende</a:t>
            </a:r>
            <a:r>
              <a:rPr sz="1600" spc="90" dirty="0"/>
              <a:t> </a:t>
            </a:r>
            <a:r>
              <a:rPr sz="1600" dirty="0"/>
              <a:t>lijn</a:t>
            </a:r>
            <a:r>
              <a:rPr sz="1600" spc="95" dirty="0"/>
              <a:t> </a:t>
            </a:r>
            <a:r>
              <a:rPr sz="1600" spc="-10" dirty="0"/>
              <a:t>getrokken worden.</a:t>
            </a:r>
            <a:endParaRPr sz="1600"/>
          </a:p>
        </p:txBody>
      </p:sp>
      <p:grpSp>
        <p:nvGrpSpPr>
          <p:cNvPr id="16" name="object 16"/>
          <p:cNvGrpSpPr/>
          <p:nvPr/>
        </p:nvGrpSpPr>
        <p:grpSpPr>
          <a:xfrm>
            <a:off x="5596363" y="4236108"/>
            <a:ext cx="2605405" cy="1182370"/>
            <a:chOff x="5596363" y="4236108"/>
            <a:chExt cx="2605405" cy="1182370"/>
          </a:xfrm>
        </p:grpSpPr>
        <p:sp>
          <p:nvSpPr>
            <p:cNvPr id="17" name="object 17"/>
            <p:cNvSpPr/>
            <p:nvPr/>
          </p:nvSpPr>
          <p:spPr>
            <a:xfrm>
              <a:off x="5635943" y="4239281"/>
              <a:ext cx="2562860" cy="854075"/>
            </a:xfrm>
            <a:custGeom>
              <a:avLst/>
              <a:gdLst/>
              <a:ahLst/>
              <a:cxnLst/>
              <a:rect l="l" t="t" r="r" b="b"/>
              <a:pathLst>
                <a:path w="2562859" h="854075">
                  <a:moveTo>
                    <a:pt x="0" y="853490"/>
                  </a:moveTo>
                  <a:lnTo>
                    <a:pt x="2562288" y="853490"/>
                  </a:lnTo>
                </a:path>
                <a:path w="2562859" h="854075">
                  <a:moveTo>
                    <a:pt x="0" y="570171"/>
                  </a:moveTo>
                  <a:lnTo>
                    <a:pt x="2562288" y="570171"/>
                  </a:lnTo>
                </a:path>
                <a:path w="2562859" h="854075">
                  <a:moveTo>
                    <a:pt x="0" y="283805"/>
                  </a:moveTo>
                  <a:lnTo>
                    <a:pt x="2562288" y="283805"/>
                  </a:lnTo>
                </a:path>
                <a:path w="2562859" h="854075">
                  <a:moveTo>
                    <a:pt x="0" y="0"/>
                  </a:moveTo>
                  <a:lnTo>
                    <a:pt x="2562288" y="0"/>
                  </a:lnTo>
                </a:path>
              </a:pathLst>
            </a:custGeom>
            <a:ln w="6346">
              <a:solidFill>
                <a:srgbClr val="7474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35943" y="4239863"/>
              <a:ext cx="0" cy="1139190"/>
            </a:xfrm>
            <a:custGeom>
              <a:avLst/>
              <a:gdLst/>
              <a:ahLst/>
              <a:cxnLst/>
              <a:rect l="l" t="t" r="r" b="b"/>
              <a:pathLst>
                <a:path h="1139189">
                  <a:moveTo>
                    <a:pt x="0" y="1138972"/>
                  </a:moveTo>
                  <a:lnTo>
                    <a:pt x="0" y="0"/>
                  </a:lnTo>
                </a:path>
              </a:pathLst>
            </a:custGeom>
            <a:ln w="6346">
              <a:solidFill>
                <a:srgbClr val="7474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96363" y="4239281"/>
              <a:ext cx="40005" cy="1139190"/>
            </a:xfrm>
            <a:custGeom>
              <a:avLst/>
              <a:gdLst/>
              <a:ahLst/>
              <a:cxnLst/>
              <a:rect l="l" t="t" r="r" b="b"/>
              <a:pathLst>
                <a:path w="40004" h="1139189">
                  <a:moveTo>
                    <a:pt x="0" y="1138972"/>
                  </a:moveTo>
                  <a:lnTo>
                    <a:pt x="39560" y="1138972"/>
                  </a:lnTo>
                </a:path>
                <a:path w="40004" h="1139189">
                  <a:moveTo>
                    <a:pt x="0" y="853490"/>
                  </a:moveTo>
                  <a:lnTo>
                    <a:pt x="39560" y="853490"/>
                  </a:lnTo>
                </a:path>
                <a:path w="40004" h="1139189">
                  <a:moveTo>
                    <a:pt x="0" y="570171"/>
                  </a:moveTo>
                  <a:lnTo>
                    <a:pt x="39560" y="570171"/>
                  </a:lnTo>
                </a:path>
                <a:path w="40004" h="1139189">
                  <a:moveTo>
                    <a:pt x="0" y="283805"/>
                  </a:moveTo>
                  <a:lnTo>
                    <a:pt x="39560" y="283805"/>
                  </a:lnTo>
                </a:path>
                <a:path w="40004" h="1139189">
                  <a:moveTo>
                    <a:pt x="0" y="0"/>
                  </a:moveTo>
                  <a:lnTo>
                    <a:pt x="39560" y="0"/>
                  </a:lnTo>
                </a:path>
              </a:pathLst>
            </a:custGeom>
            <a:ln w="6346">
              <a:solidFill>
                <a:srgbClr val="7474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35943" y="5378836"/>
              <a:ext cx="2562860" cy="40005"/>
            </a:xfrm>
            <a:custGeom>
              <a:avLst/>
              <a:gdLst/>
              <a:ahLst/>
              <a:cxnLst/>
              <a:rect l="l" t="t" r="r" b="b"/>
              <a:pathLst>
                <a:path w="2562859" h="40004">
                  <a:moveTo>
                    <a:pt x="0" y="0"/>
                  </a:moveTo>
                  <a:lnTo>
                    <a:pt x="2562288" y="0"/>
                  </a:lnTo>
                </a:path>
                <a:path w="2562859" h="40004">
                  <a:moveTo>
                    <a:pt x="0" y="0"/>
                  </a:moveTo>
                  <a:lnTo>
                    <a:pt x="0" y="39560"/>
                  </a:lnTo>
                </a:path>
                <a:path w="2562859" h="40004">
                  <a:moveTo>
                    <a:pt x="511610" y="0"/>
                  </a:moveTo>
                  <a:lnTo>
                    <a:pt x="511610" y="39560"/>
                  </a:lnTo>
                </a:path>
                <a:path w="2562859" h="40004">
                  <a:moveTo>
                    <a:pt x="1023413" y="0"/>
                  </a:moveTo>
                  <a:lnTo>
                    <a:pt x="1023413" y="39560"/>
                  </a:lnTo>
                </a:path>
                <a:path w="2562859" h="40004">
                  <a:moveTo>
                    <a:pt x="1538263" y="0"/>
                  </a:moveTo>
                  <a:lnTo>
                    <a:pt x="1538263" y="39560"/>
                  </a:lnTo>
                </a:path>
                <a:path w="2562859" h="40004">
                  <a:moveTo>
                    <a:pt x="2050066" y="0"/>
                  </a:moveTo>
                  <a:lnTo>
                    <a:pt x="2050066" y="39560"/>
                  </a:lnTo>
                </a:path>
                <a:path w="2562859" h="40004">
                  <a:moveTo>
                    <a:pt x="2562288" y="0"/>
                  </a:moveTo>
                  <a:lnTo>
                    <a:pt x="2562288" y="39560"/>
                  </a:lnTo>
                </a:path>
              </a:pathLst>
            </a:custGeom>
            <a:ln w="6346">
              <a:solidFill>
                <a:srgbClr val="74747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35943" y="4467193"/>
              <a:ext cx="2050414" cy="797560"/>
            </a:xfrm>
            <a:custGeom>
              <a:avLst/>
              <a:gdLst/>
              <a:ahLst/>
              <a:cxnLst/>
              <a:rect l="l" t="t" r="r" b="b"/>
              <a:pathLst>
                <a:path w="2050415" h="797560">
                  <a:moveTo>
                    <a:pt x="0" y="797281"/>
                  </a:moveTo>
                  <a:lnTo>
                    <a:pt x="51245" y="786403"/>
                  </a:lnTo>
                  <a:lnTo>
                    <a:pt x="102491" y="776323"/>
                  </a:lnTo>
                  <a:lnTo>
                    <a:pt x="153736" y="766699"/>
                  </a:lnTo>
                  <a:lnTo>
                    <a:pt x="204982" y="757188"/>
                  </a:lnTo>
                  <a:lnTo>
                    <a:pt x="256228" y="747450"/>
                  </a:lnTo>
                  <a:lnTo>
                    <a:pt x="307474" y="737142"/>
                  </a:lnTo>
                  <a:lnTo>
                    <a:pt x="358719" y="725923"/>
                  </a:lnTo>
                  <a:lnTo>
                    <a:pt x="409965" y="713451"/>
                  </a:lnTo>
                  <a:lnTo>
                    <a:pt x="461211" y="699385"/>
                  </a:lnTo>
                  <a:lnTo>
                    <a:pt x="512457" y="683383"/>
                  </a:lnTo>
                  <a:lnTo>
                    <a:pt x="559044" y="667167"/>
                  </a:lnTo>
                  <a:lnTo>
                    <a:pt x="605631" y="649667"/>
                  </a:lnTo>
                  <a:lnTo>
                    <a:pt x="652218" y="631012"/>
                  </a:lnTo>
                  <a:lnTo>
                    <a:pt x="698805" y="611330"/>
                  </a:lnTo>
                  <a:lnTo>
                    <a:pt x="745392" y="590750"/>
                  </a:lnTo>
                  <a:lnTo>
                    <a:pt x="791979" y="569400"/>
                  </a:lnTo>
                  <a:lnTo>
                    <a:pt x="838566" y="547407"/>
                  </a:lnTo>
                  <a:lnTo>
                    <a:pt x="885153" y="524902"/>
                  </a:lnTo>
                  <a:lnTo>
                    <a:pt x="931740" y="502011"/>
                  </a:lnTo>
                  <a:lnTo>
                    <a:pt x="978327" y="478864"/>
                  </a:lnTo>
                  <a:lnTo>
                    <a:pt x="1024915" y="455588"/>
                  </a:lnTo>
                  <a:lnTo>
                    <a:pt x="1067619" y="433491"/>
                  </a:lnTo>
                  <a:lnTo>
                    <a:pt x="1110324" y="410108"/>
                  </a:lnTo>
                  <a:lnTo>
                    <a:pt x="1153029" y="385737"/>
                  </a:lnTo>
                  <a:lnTo>
                    <a:pt x="1195734" y="360674"/>
                  </a:lnTo>
                  <a:lnTo>
                    <a:pt x="1238439" y="335215"/>
                  </a:lnTo>
                  <a:lnTo>
                    <a:pt x="1281143" y="309657"/>
                  </a:lnTo>
                  <a:lnTo>
                    <a:pt x="1323848" y="284297"/>
                  </a:lnTo>
                  <a:lnTo>
                    <a:pt x="1366553" y="259432"/>
                  </a:lnTo>
                  <a:lnTo>
                    <a:pt x="1409258" y="235357"/>
                  </a:lnTo>
                  <a:lnTo>
                    <a:pt x="1451963" y="212370"/>
                  </a:lnTo>
                  <a:lnTo>
                    <a:pt x="1494668" y="190767"/>
                  </a:lnTo>
                  <a:lnTo>
                    <a:pt x="1537373" y="170845"/>
                  </a:lnTo>
                  <a:lnTo>
                    <a:pt x="1583960" y="151035"/>
                  </a:lnTo>
                  <a:lnTo>
                    <a:pt x="1630547" y="132851"/>
                  </a:lnTo>
                  <a:lnTo>
                    <a:pt x="1677134" y="116036"/>
                  </a:lnTo>
                  <a:lnTo>
                    <a:pt x="1723721" y="100333"/>
                  </a:lnTo>
                  <a:lnTo>
                    <a:pt x="1770308" y="85486"/>
                  </a:lnTo>
                  <a:lnTo>
                    <a:pt x="1816895" y="71238"/>
                  </a:lnTo>
                  <a:lnTo>
                    <a:pt x="1863482" y="57333"/>
                  </a:lnTo>
                  <a:lnTo>
                    <a:pt x="1910069" y="43513"/>
                  </a:lnTo>
                  <a:lnTo>
                    <a:pt x="1956656" y="29522"/>
                  </a:lnTo>
                  <a:lnTo>
                    <a:pt x="2003243" y="15103"/>
                  </a:lnTo>
                  <a:lnTo>
                    <a:pt x="2049831" y="0"/>
                  </a:lnTo>
                </a:path>
              </a:pathLst>
            </a:custGeom>
            <a:ln w="19040">
              <a:solidFill>
                <a:srgbClr val="4472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00755" y="5230994"/>
              <a:ext cx="67275" cy="6727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12819" y="5118218"/>
              <a:ext cx="67275" cy="6727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24883" y="4889618"/>
              <a:ext cx="67275" cy="6727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39995" y="4606154"/>
              <a:ext cx="67275" cy="6727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52059" y="4435466"/>
              <a:ext cx="67275" cy="67275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5430183" y="5270500"/>
            <a:ext cx="10413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8801" y="6364478"/>
            <a:ext cx="273685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90" dirty="0">
                <a:solidFill>
                  <a:srgbClr val="1F2A44"/>
                </a:solidFill>
                <a:latin typeface="Calibri"/>
                <a:cs typeface="Calibri"/>
              </a:rPr>
              <a:t>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35771" y="4987035"/>
            <a:ext cx="984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65" dirty="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79637" y="4700523"/>
            <a:ext cx="1549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85225" y="4417059"/>
            <a:ext cx="1492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063" y="4130547"/>
            <a:ext cx="1854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95" dirty="0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84127" y="5432044"/>
            <a:ext cx="10413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124444" y="5432044"/>
            <a:ext cx="996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75" dirty="0"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34878" y="5432044"/>
            <a:ext cx="10413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10" dirty="0"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22449" y="5432044"/>
            <a:ext cx="1549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79449" y="4343400"/>
            <a:ext cx="173355" cy="933450"/>
          </a:xfrm>
          <a:prstGeom prst="rect">
            <a:avLst/>
          </a:prstGeom>
        </p:spPr>
        <p:txBody>
          <a:bodyPr vert="vert270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950" spc="75" dirty="0">
                <a:latin typeface="Calibri"/>
                <a:cs typeface="Calibri"/>
              </a:rPr>
              <a:t>Hoogte</a:t>
            </a:r>
            <a:r>
              <a:rPr sz="950" spc="295" dirty="0">
                <a:latin typeface="Calibri"/>
                <a:cs typeface="Calibri"/>
              </a:rPr>
              <a:t> </a:t>
            </a:r>
            <a:r>
              <a:rPr sz="950" spc="40" dirty="0">
                <a:latin typeface="Calibri"/>
                <a:cs typeface="Calibri"/>
              </a:rPr>
              <a:t>(meter)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00403" y="5432044"/>
            <a:ext cx="61150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2605" algn="l"/>
              </a:tabLst>
            </a:pPr>
            <a:r>
              <a:rPr sz="1000" dirty="0">
                <a:latin typeface="Calibri"/>
                <a:cs typeface="Calibri"/>
              </a:rPr>
              <a:t>2	</a:t>
            </a:r>
            <a:r>
              <a:rPr sz="1000" spc="35" dirty="0"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730"/>
              </a:spcBef>
            </a:pPr>
            <a:r>
              <a:rPr sz="950" dirty="0">
                <a:latin typeface="Calibri"/>
                <a:cs typeface="Calibri"/>
              </a:rPr>
              <a:t>Tijd</a:t>
            </a:r>
            <a:r>
              <a:rPr sz="950" spc="225" dirty="0">
                <a:latin typeface="Calibri"/>
                <a:cs typeface="Calibri"/>
              </a:rPr>
              <a:t> </a:t>
            </a:r>
            <a:r>
              <a:rPr sz="950" spc="65" dirty="0">
                <a:latin typeface="Calibri"/>
                <a:cs typeface="Calibri"/>
              </a:rPr>
              <a:t>(sec)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1588BE2C-9CCF-41D0-8028-E6C2BE368F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152273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5" dirty="0"/>
              <a:t>Formules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90" y="1821407"/>
            <a:ext cx="7491730" cy="124650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Rekenen</a:t>
            </a:r>
            <a:r>
              <a:rPr sz="155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85" dirty="0">
                <a:solidFill>
                  <a:srgbClr val="1F2A44"/>
                </a:solidFill>
                <a:latin typeface="Arial"/>
                <a:cs typeface="Arial"/>
              </a:rPr>
              <a:t>met</a:t>
            </a:r>
            <a:r>
              <a:rPr sz="155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55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45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endParaRPr sz="15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Met de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 b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 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0,10a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2,50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kun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 voor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‘a’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waarde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invullen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om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‘b’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uit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te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ts val="1910"/>
              </a:lnSpc>
              <a:spcBef>
                <a:spcPts val="95"/>
              </a:spcBef>
            </a:pP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rekenen.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895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Schrijf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getal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plaats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a.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Let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op: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0,10a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eigenlijk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0,10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a.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910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Maak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berekening.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796" y="3039364"/>
            <a:ext cx="231648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Schrijf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antwoord</a:t>
            </a:r>
            <a:r>
              <a:rPr sz="1600" spc="1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op.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390" y="3537431"/>
            <a:ext cx="2353945" cy="50927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550" spc="19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anders</a:t>
            </a:r>
            <a:r>
              <a:rPr sz="1550" spc="18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35" dirty="0">
                <a:solidFill>
                  <a:srgbClr val="1F2A44"/>
                </a:solidFill>
                <a:latin typeface="Arial"/>
                <a:cs typeface="Arial"/>
              </a:rPr>
              <a:t>schrijven</a:t>
            </a:r>
            <a:endParaRPr sz="15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0,5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390" y="4017771"/>
            <a:ext cx="1614805" cy="510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910"/>
              </a:lnSpc>
              <a:spcBef>
                <a:spcPts val="10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0,5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34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910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0,5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34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608110" y="3011876"/>
            <a:ext cx="2912110" cy="1306195"/>
            <a:chOff x="5608110" y="3011876"/>
            <a:chExt cx="2912110" cy="1306195"/>
          </a:xfrm>
        </p:grpSpPr>
        <p:sp>
          <p:nvSpPr>
            <p:cNvPr id="8" name="object 8"/>
            <p:cNvSpPr/>
            <p:nvPr/>
          </p:nvSpPr>
          <p:spPr>
            <a:xfrm>
              <a:off x="5614456" y="3018219"/>
              <a:ext cx="2901315" cy="1294130"/>
            </a:xfrm>
            <a:custGeom>
              <a:avLst/>
              <a:gdLst/>
              <a:ahLst/>
              <a:cxnLst/>
              <a:rect l="l" t="t" r="r" b="b"/>
              <a:pathLst>
                <a:path w="2901315" h="1294129">
                  <a:moveTo>
                    <a:pt x="2685224" y="0"/>
                  </a:moveTo>
                  <a:lnTo>
                    <a:pt x="215671" y="0"/>
                  </a:lnTo>
                  <a:lnTo>
                    <a:pt x="166219" y="5695"/>
                  </a:lnTo>
                  <a:lnTo>
                    <a:pt x="120824" y="21920"/>
                  </a:lnTo>
                  <a:lnTo>
                    <a:pt x="80779" y="47380"/>
                  </a:lnTo>
                  <a:lnTo>
                    <a:pt x="47380" y="80779"/>
                  </a:lnTo>
                  <a:lnTo>
                    <a:pt x="21920" y="120824"/>
                  </a:lnTo>
                  <a:lnTo>
                    <a:pt x="5695" y="166219"/>
                  </a:lnTo>
                  <a:lnTo>
                    <a:pt x="0" y="215671"/>
                  </a:lnTo>
                  <a:lnTo>
                    <a:pt x="0" y="1078306"/>
                  </a:lnTo>
                  <a:lnTo>
                    <a:pt x="5695" y="1127758"/>
                  </a:lnTo>
                  <a:lnTo>
                    <a:pt x="21920" y="1173153"/>
                  </a:lnTo>
                  <a:lnTo>
                    <a:pt x="47380" y="1213198"/>
                  </a:lnTo>
                  <a:lnTo>
                    <a:pt x="80779" y="1246597"/>
                  </a:lnTo>
                  <a:lnTo>
                    <a:pt x="120824" y="1272056"/>
                  </a:lnTo>
                  <a:lnTo>
                    <a:pt x="166219" y="1288281"/>
                  </a:lnTo>
                  <a:lnTo>
                    <a:pt x="215671" y="1293977"/>
                  </a:lnTo>
                  <a:lnTo>
                    <a:pt x="2685224" y="1293977"/>
                  </a:lnTo>
                  <a:lnTo>
                    <a:pt x="2734676" y="1288281"/>
                  </a:lnTo>
                  <a:lnTo>
                    <a:pt x="2780071" y="1272056"/>
                  </a:lnTo>
                  <a:lnTo>
                    <a:pt x="2820116" y="1246597"/>
                  </a:lnTo>
                  <a:lnTo>
                    <a:pt x="2853515" y="1213198"/>
                  </a:lnTo>
                  <a:lnTo>
                    <a:pt x="2878975" y="1173153"/>
                  </a:lnTo>
                  <a:lnTo>
                    <a:pt x="2895199" y="1127758"/>
                  </a:lnTo>
                  <a:lnTo>
                    <a:pt x="2900895" y="1078306"/>
                  </a:lnTo>
                  <a:lnTo>
                    <a:pt x="2900895" y="215671"/>
                  </a:lnTo>
                  <a:lnTo>
                    <a:pt x="2895199" y="166219"/>
                  </a:lnTo>
                  <a:lnTo>
                    <a:pt x="2878975" y="120824"/>
                  </a:lnTo>
                  <a:lnTo>
                    <a:pt x="2853515" y="80779"/>
                  </a:lnTo>
                  <a:lnTo>
                    <a:pt x="2820116" y="47380"/>
                  </a:lnTo>
                  <a:lnTo>
                    <a:pt x="2780071" y="21920"/>
                  </a:lnTo>
                  <a:lnTo>
                    <a:pt x="2734676" y="5695"/>
                  </a:lnTo>
                  <a:lnTo>
                    <a:pt x="2685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14456" y="3018223"/>
              <a:ext cx="2899410" cy="1293495"/>
            </a:xfrm>
            <a:custGeom>
              <a:avLst/>
              <a:gdLst/>
              <a:ahLst/>
              <a:cxnLst/>
              <a:rect l="l" t="t" r="r" b="b"/>
              <a:pathLst>
                <a:path w="2899409" h="1293495">
                  <a:moveTo>
                    <a:pt x="0" y="215557"/>
                  </a:moveTo>
                  <a:lnTo>
                    <a:pt x="5693" y="166131"/>
                  </a:lnTo>
                  <a:lnTo>
                    <a:pt x="21909" y="120760"/>
                  </a:lnTo>
                  <a:lnTo>
                    <a:pt x="47355" y="80737"/>
                  </a:lnTo>
                  <a:lnTo>
                    <a:pt x="80736" y="47355"/>
                  </a:lnTo>
                  <a:lnTo>
                    <a:pt x="120760" y="21909"/>
                  </a:lnTo>
                  <a:lnTo>
                    <a:pt x="166131" y="5693"/>
                  </a:lnTo>
                  <a:lnTo>
                    <a:pt x="215556" y="0"/>
                  </a:lnTo>
                  <a:lnTo>
                    <a:pt x="2683856" y="0"/>
                  </a:lnTo>
                  <a:lnTo>
                    <a:pt x="2733281" y="5693"/>
                  </a:lnTo>
                  <a:lnTo>
                    <a:pt x="2778653" y="21909"/>
                  </a:lnTo>
                  <a:lnTo>
                    <a:pt x="2818676" y="47355"/>
                  </a:lnTo>
                  <a:lnTo>
                    <a:pt x="2852058" y="80737"/>
                  </a:lnTo>
                  <a:lnTo>
                    <a:pt x="2877504" y="120760"/>
                  </a:lnTo>
                  <a:lnTo>
                    <a:pt x="2893720" y="166131"/>
                  </a:lnTo>
                  <a:lnTo>
                    <a:pt x="2899413" y="215557"/>
                  </a:lnTo>
                  <a:lnTo>
                    <a:pt x="2899413" y="1077754"/>
                  </a:lnTo>
                  <a:lnTo>
                    <a:pt x="2893720" y="1127179"/>
                  </a:lnTo>
                  <a:lnTo>
                    <a:pt x="2877504" y="1172550"/>
                  </a:lnTo>
                  <a:lnTo>
                    <a:pt x="2852058" y="1212574"/>
                  </a:lnTo>
                  <a:lnTo>
                    <a:pt x="2818676" y="1245955"/>
                  </a:lnTo>
                  <a:lnTo>
                    <a:pt x="2778653" y="1271401"/>
                  </a:lnTo>
                  <a:lnTo>
                    <a:pt x="2733281" y="1287618"/>
                  </a:lnTo>
                  <a:lnTo>
                    <a:pt x="2683856" y="1293311"/>
                  </a:lnTo>
                  <a:lnTo>
                    <a:pt x="215556" y="1293311"/>
                  </a:lnTo>
                  <a:lnTo>
                    <a:pt x="166131" y="1287618"/>
                  </a:lnTo>
                  <a:lnTo>
                    <a:pt x="120760" y="1271401"/>
                  </a:lnTo>
                  <a:lnTo>
                    <a:pt x="80736" y="1245955"/>
                  </a:lnTo>
                  <a:lnTo>
                    <a:pt x="47355" y="1212574"/>
                  </a:lnTo>
                  <a:lnTo>
                    <a:pt x="21909" y="1172550"/>
                  </a:lnTo>
                  <a:lnTo>
                    <a:pt x="5693" y="1127179"/>
                  </a:lnTo>
                  <a:lnTo>
                    <a:pt x="0" y="1077754"/>
                  </a:lnTo>
                  <a:lnTo>
                    <a:pt x="0" y="215557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756362" y="3101340"/>
            <a:ext cx="2223135" cy="1089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114" dirty="0">
                <a:solidFill>
                  <a:srgbClr val="1F2A44"/>
                </a:solidFill>
                <a:latin typeface="Gill Sans MT"/>
                <a:cs typeface="Gill Sans MT"/>
              </a:rPr>
              <a:t>Voorbeeld</a:t>
            </a:r>
            <a:endParaRPr sz="14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0,10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2,50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met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12</a:t>
            </a:r>
            <a:endParaRPr sz="1400">
              <a:latin typeface="Arial"/>
              <a:cs typeface="Arial"/>
            </a:endParaRPr>
          </a:p>
          <a:p>
            <a:pPr marL="297815" indent="-285750">
              <a:lnSpc>
                <a:spcPct val="100000"/>
              </a:lnSpc>
              <a:spcBef>
                <a:spcPts val="25"/>
              </a:spcBef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0,10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1F2A44"/>
                </a:solidFill>
                <a:latin typeface="Arial"/>
                <a:cs typeface="Arial"/>
              </a:rPr>
              <a:t>12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2,50</a:t>
            </a:r>
            <a:endParaRPr sz="1400">
              <a:latin typeface="Arial"/>
              <a:cs typeface="Arial"/>
            </a:endParaRPr>
          </a:p>
          <a:p>
            <a:pPr marL="297815" indent="-285750">
              <a:lnSpc>
                <a:spcPts val="1630"/>
              </a:lnSpc>
              <a:spcBef>
                <a:spcPts val="25"/>
              </a:spcBef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1,20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2,50</a:t>
            </a:r>
            <a:endParaRPr sz="1400">
              <a:latin typeface="Arial"/>
              <a:cs typeface="Arial"/>
            </a:endParaRPr>
          </a:p>
          <a:p>
            <a:pPr marL="297815" indent="-285750">
              <a:lnSpc>
                <a:spcPts val="1630"/>
              </a:lnSpc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3,70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43810" y="5358534"/>
            <a:ext cx="3921760" cy="1068070"/>
            <a:chOff x="943810" y="5358534"/>
            <a:chExt cx="3921760" cy="1068070"/>
          </a:xfrm>
        </p:grpSpPr>
        <p:sp>
          <p:nvSpPr>
            <p:cNvPr id="12" name="object 12"/>
            <p:cNvSpPr/>
            <p:nvPr/>
          </p:nvSpPr>
          <p:spPr>
            <a:xfrm>
              <a:off x="950156" y="5364874"/>
              <a:ext cx="3910965" cy="1056005"/>
            </a:xfrm>
            <a:custGeom>
              <a:avLst/>
              <a:gdLst/>
              <a:ahLst/>
              <a:cxnLst/>
              <a:rect l="l" t="t" r="r" b="b"/>
              <a:pathLst>
                <a:path w="3910965" h="1056004">
                  <a:moveTo>
                    <a:pt x="3734752" y="0"/>
                  </a:moveTo>
                  <a:lnTo>
                    <a:pt x="175933" y="0"/>
                  </a:lnTo>
                  <a:lnTo>
                    <a:pt x="129162" y="6285"/>
                  </a:lnTo>
                  <a:lnTo>
                    <a:pt x="87135" y="24022"/>
                  </a:lnTo>
                  <a:lnTo>
                    <a:pt x="51528" y="51535"/>
                  </a:lnTo>
                  <a:lnTo>
                    <a:pt x="24019" y="87144"/>
                  </a:lnTo>
                  <a:lnTo>
                    <a:pt x="6284" y="129173"/>
                  </a:lnTo>
                  <a:lnTo>
                    <a:pt x="0" y="175945"/>
                  </a:lnTo>
                  <a:lnTo>
                    <a:pt x="0" y="879678"/>
                  </a:lnTo>
                  <a:lnTo>
                    <a:pt x="6284" y="926449"/>
                  </a:lnTo>
                  <a:lnTo>
                    <a:pt x="24019" y="968476"/>
                  </a:lnTo>
                  <a:lnTo>
                    <a:pt x="51528" y="1004082"/>
                  </a:lnTo>
                  <a:lnTo>
                    <a:pt x="87135" y="1031591"/>
                  </a:lnTo>
                  <a:lnTo>
                    <a:pt x="129162" y="1049326"/>
                  </a:lnTo>
                  <a:lnTo>
                    <a:pt x="175933" y="1055611"/>
                  </a:lnTo>
                  <a:lnTo>
                    <a:pt x="3734752" y="1055611"/>
                  </a:lnTo>
                  <a:lnTo>
                    <a:pt x="3781524" y="1049326"/>
                  </a:lnTo>
                  <a:lnTo>
                    <a:pt x="3823553" y="1031591"/>
                  </a:lnTo>
                  <a:lnTo>
                    <a:pt x="3859163" y="1004082"/>
                  </a:lnTo>
                  <a:lnTo>
                    <a:pt x="3886675" y="968476"/>
                  </a:lnTo>
                  <a:lnTo>
                    <a:pt x="3904413" y="926449"/>
                  </a:lnTo>
                  <a:lnTo>
                    <a:pt x="3910698" y="879678"/>
                  </a:lnTo>
                  <a:lnTo>
                    <a:pt x="3910698" y="175945"/>
                  </a:lnTo>
                  <a:lnTo>
                    <a:pt x="3904413" y="129173"/>
                  </a:lnTo>
                  <a:lnTo>
                    <a:pt x="3886675" y="87144"/>
                  </a:lnTo>
                  <a:lnTo>
                    <a:pt x="3859163" y="51535"/>
                  </a:lnTo>
                  <a:lnTo>
                    <a:pt x="3823553" y="24022"/>
                  </a:lnTo>
                  <a:lnTo>
                    <a:pt x="3781524" y="6285"/>
                  </a:lnTo>
                  <a:lnTo>
                    <a:pt x="37347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50156" y="5364881"/>
              <a:ext cx="3909060" cy="1055370"/>
            </a:xfrm>
            <a:custGeom>
              <a:avLst/>
              <a:gdLst/>
              <a:ahLst/>
              <a:cxnLst/>
              <a:rect l="l" t="t" r="r" b="b"/>
              <a:pathLst>
                <a:path w="3909060" h="1055370">
                  <a:moveTo>
                    <a:pt x="0" y="175849"/>
                  </a:moveTo>
                  <a:lnTo>
                    <a:pt x="6281" y="129101"/>
                  </a:lnTo>
                  <a:lnTo>
                    <a:pt x="24008" y="87094"/>
                  </a:lnTo>
                  <a:lnTo>
                    <a:pt x="51504" y="51505"/>
                  </a:lnTo>
                  <a:lnTo>
                    <a:pt x="87094" y="24008"/>
                  </a:lnTo>
                  <a:lnTo>
                    <a:pt x="129101" y="6281"/>
                  </a:lnTo>
                  <a:lnTo>
                    <a:pt x="175848" y="0"/>
                  </a:lnTo>
                  <a:lnTo>
                    <a:pt x="3732850" y="0"/>
                  </a:lnTo>
                  <a:lnTo>
                    <a:pt x="3779597" y="6281"/>
                  </a:lnTo>
                  <a:lnTo>
                    <a:pt x="3821604" y="24008"/>
                  </a:lnTo>
                  <a:lnTo>
                    <a:pt x="3857193" y="51505"/>
                  </a:lnTo>
                  <a:lnTo>
                    <a:pt x="3884690" y="87094"/>
                  </a:lnTo>
                  <a:lnTo>
                    <a:pt x="3902417" y="129101"/>
                  </a:lnTo>
                  <a:lnTo>
                    <a:pt x="3908698" y="175849"/>
                  </a:lnTo>
                  <a:lnTo>
                    <a:pt x="3908698" y="879220"/>
                  </a:lnTo>
                  <a:lnTo>
                    <a:pt x="3902417" y="925968"/>
                  </a:lnTo>
                  <a:lnTo>
                    <a:pt x="3884690" y="967974"/>
                  </a:lnTo>
                  <a:lnTo>
                    <a:pt x="3857193" y="1003564"/>
                  </a:lnTo>
                  <a:lnTo>
                    <a:pt x="3821604" y="1031061"/>
                  </a:lnTo>
                  <a:lnTo>
                    <a:pt x="3779597" y="1048788"/>
                  </a:lnTo>
                  <a:lnTo>
                    <a:pt x="3732850" y="1055069"/>
                  </a:lnTo>
                  <a:lnTo>
                    <a:pt x="175848" y="1055069"/>
                  </a:lnTo>
                  <a:lnTo>
                    <a:pt x="129101" y="1048788"/>
                  </a:lnTo>
                  <a:lnTo>
                    <a:pt x="87094" y="1031061"/>
                  </a:lnTo>
                  <a:lnTo>
                    <a:pt x="51504" y="1003564"/>
                  </a:lnTo>
                  <a:lnTo>
                    <a:pt x="24008" y="967974"/>
                  </a:lnTo>
                  <a:lnTo>
                    <a:pt x="6281" y="925968"/>
                  </a:lnTo>
                  <a:lnTo>
                    <a:pt x="0" y="879220"/>
                  </a:lnTo>
                  <a:lnTo>
                    <a:pt x="0" y="175849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07390" y="4756631"/>
            <a:ext cx="5463540" cy="15678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Formules</a:t>
            </a:r>
            <a:r>
              <a:rPr sz="1550" spc="2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40" dirty="0">
                <a:solidFill>
                  <a:srgbClr val="1F2A44"/>
                </a:solidFill>
                <a:latin typeface="Arial"/>
                <a:cs typeface="Arial"/>
              </a:rPr>
              <a:t>combineren</a:t>
            </a:r>
            <a:endParaRPr sz="15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Soms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handig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om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twee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formules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één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te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maken.</a:t>
            </a:r>
            <a:endParaRPr sz="1600">
              <a:latin typeface="Arial"/>
              <a:cs typeface="Arial"/>
            </a:endParaRPr>
          </a:p>
          <a:p>
            <a:pPr marL="385445">
              <a:lnSpc>
                <a:spcPct val="100000"/>
              </a:lnSpc>
              <a:spcBef>
                <a:spcPts val="1545"/>
              </a:spcBef>
            </a:pPr>
            <a:r>
              <a:rPr sz="1400" i="1" spc="114" dirty="0">
                <a:solidFill>
                  <a:srgbClr val="1F2A44"/>
                </a:solidFill>
                <a:latin typeface="Gill Sans MT"/>
                <a:cs typeface="Gill Sans MT"/>
              </a:rPr>
              <a:t>Voorbeeld</a:t>
            </a:r>
            <a:endParaRPr sz="1400">
              <a:latin typeface="Gill Sans MT"/>
              <a:cs typeface="Gill Sans MT"/>
            </a:endParaRPr>
          </a:p>
          <a:p>
            <a:pPr marL="385445">
              <a:lnSpc>
                <a:spcPct val="100000"/>
              </a:lnSpc>
              <a:spcBef>
                <a:spcPts val="25"/>
              </a:spcBef>
            </a:pP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formules: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6a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k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125" dirty="0">
                <a:solidFill>
                  <a:srgbClr val="1F2A44"/>
                </a:solidFill>
                <a:latin typeface="Arial"/>
                <a:cs typeface="Arial"/>
              </a:rPr>
              <a:t>b-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  <a:p>
            <a:pPr marL="385445" marR="1503045">
              <a:lnSpc>
                <a:spcPct val="101400"/>
              </a:lnSpc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Vul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linker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4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4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rechter</a:t>
            </a:r>
            <a:r>
              <a:rPr sz="14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4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in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Samen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wordt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dit: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k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(6a)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215" dirty="0">
                <a:solidFill>
                  <a:srgbClr val="1F2A44"/>
                </a:solidFill>
                <a:latin typeface="Arial"/>
                <a:cs typeface="Arial"/>
              </a:rPr>
              <a:t>-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6a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210" dirty="0">
                <a:solidFill>
                  <a:srgbClr val="1F2A44"/>
                </a:solidFill>
                <a:latin typeface="Arial"/>
                <a:cs typeface="Arial"/>
              </a:rPr>
              <a:t>-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596910" y="3878183"/>
            <a:ext cx="1596390" cy="591820"/>
            <a:chOff x="2596910" y="3878183"/>
            <a:chExt cx="1596390" cy="591820"/>
          </a:xfrm>
        </p:grpSpPr>
        <p:sp>
          <p:nvSpPr>
            <p:cNvPr id="16" name="object 16"/>
            <p:cNvSpPr/>
            <p:nvPr/>
          </p:nvSpPr>
          <p:spPr>
            <a:xfrm>
              <a:off x="2603257" y="3884529"/>
              <a:ext cx="1584325" cy="579120"/>
            </a:xfrm>
            <a:custGeom>
              <a:avLst/>
              <a:gdLst/>
              <a:ahLst/>
              <a:cxnLst/>
              <a:rect l="l" t="t" r="r" b="b"/>
              <a:pathLst>
                <a:path w="1584325" h="579120">
                  <a:moveTo>
                    <a:pt x="1487690" y="0"/>
                  </a:moveTo>
                  <a:lnTo>
                    <a:pt x="96481" y="0"/>
                  </a:lnTo>
                  <a:lnTo>
                    <a:pt x="58925" y="7581"/>
                  </a:lnTo>
                  <a:lnTo>
                    <a:pt x="28257" y="28257"/>
                  </a:lnTo>
                  <a:lnTo>
                    <a:pt x="7581" y="58925"/>
                  </a:lnTo>
                  <a:lnTo>
                    <a:pt x="0" y="96481"/>
                  </a:lnTo>
                  <a:lnTo>
                    <a:pt x="0" y="482396"/>
                  </a:lnTo>
                  <a:lnTo>
                    <a:pt x="7581" y="519953"/>
                  </a:lnTo>
                  <a:lnTo>
                    <a:pt x="28257" y="550621"/>
                  </a:lnTo>
                  <a:lnTo>
                    <a:pt x="58925" y="571297"/>
                  </a:lnTo>
                  <a:lnTo>
                    <a:pt x="96481" y="578878"/>
                  </a:lnTo>
                  <a:lnTo>
                    <a:pt x="1487690" y="578878"/>
                  </a:lnTo>
                  <a:lnTo>
                    <a:pt x="1525247" y="571297"/>
                  </a:lnTo>
                  <a:lnTo>
                    <a:pt x="1555915" y="550621"/>
                  </a:lnTo>
                  <a:lnTo>
                    <a:pt x="1576591" y="519953"/>
                  </a:lnTo>
                  <a:lnTo>
                    <a:pt x="1584172" y="482396"/>
                  </a:lnTo>
                  <a:lnTo>
                    <a:pt x="1584172" y="96481"/>
                  </a:lnTo>
                  <a:lnTo>
                    <a:pt x="1576591" y="58925"/>
                  </a:lnTo>
                  <a:lnTo>
                    <a:pt x="1555915" y="28257"/>
                  </a:lnTo>
                  <a:lnTo>
                    <a:pt x="1525247" y="7581"/>
                  </a:lnTo>
                  <a:lnTo>
                    <a:pt x="14876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03257" y="3884529"/>
              <a:ext cx="1583690" cy="579120"/>
            </a:xfrm>
            <a:custGeom>
              <a:avLst/>
              <a:gdLst/>
              <a:ahLst/>
              <a:cxnLst/>
              <a:rect l="l" t="t" r="r" b="b"/>
              <a:pathLst>
                <a:path w="1583689" h="579120">
                  <a:moveTo>
                    <a:pt x="0" y="96432"/>
                  </a:moveTo>
                  <a:lnTo>
                    <a:pt x="7578" y="58896"/>
                  </a:lnTo>
                  <a:lnTo>
                    <a:pt x="28244" y="28244"/>
                  </a:lnTo>
                  <a:lnTo>
                    <a:pt x="58896" y="7578"/>
                  </a:lnTo>
                  <a:lnTo>
                    <a:pt x="96432" y="0"/>
                  </a:lnTo>
                  <a:lnTo>
                    <a:pt x="1486935" y="0"/>
                  </a:lnTo>
                  <a:lnTo>
                    <a:pt x="1524471" y="7578"/>
                  </a:lnTo>
                  <a:lnTo>
                    <a:pt x="1555123" y="28244"/>
                  </a:lnTo>
                  <a:lnTo>
                    <a:pt x="1575790" y="58896"/>
                  </a:lnTo>
                  <a:lnTo>
                    <a:pt x="1583368" y="96432"/>
                  </a:lnTo>
                  <a:lnTo>
                    <a:pt x="1583368" y="482154"/>
                  </a:lnTo>
                  <a:lnTo>
                    <a:pt x="1575790" y="519690"/>
                  </a:lnTo>
                  <a:lnTo>
                    <a:pt x="1555123" y="550342"/>
                  </a:lnTo>
                  <a:lnTo>
                    <a:pt x="1524471" y="571008"/>
                  </a:lnTo>
                  <a:lnTo>
                    <a:pt x="1486935" y="578586"/>
                  </a:lnTo>
                  <a:lnTo>
                    <a:pt x="96432" y="578586"/>
                  </a:lnTo>
                  <a:lnTo>
                    <a:pt x="58896" y="571008"/>
                  </a:lnTo>
                  <a:lnTo>
                    <a:pt x="28244" y="550342"/>
                  </a:lnTo>
                  <a:lnTo>
                    <a:pt x="7578" y="519690"/>
                  </a:lnTo>
                  <a:lnTo>
                    <a:pt x="0" y="482154"/>
                  </a:lnTo>
                  <a:lnTo>
                    <a:pt x="0" y="96432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710256" y="3933444"/>
            <a:ext cx="13366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Hier</a:t>
            </a:r>
            <a:r>
              <a:rPr sz="14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staat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keer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8801" y="6364478"/>
            <a:ext cx="273685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90" dirty="0">
                <a:solidFill>
                  <a:srgbClr val="1F2A44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10256" y="4149826"/>
            <a:ext cx="8178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hetzelfde!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BFBA4373-9C59-4F10-B547-8151C90640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152273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5" dirty="0"/>
              <a:t>Formules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60965" y="3645024"/>
            <a:ext cx="1943735" cy="694690"/>
            <a:chOff x="860965" y="3645024"/>
            <a:chExt cx="1943735" cy="694690"/>
          </a:xfrm>
        </p:grpSpPr>
        <p:sp>
          <p:nvSpPr>
            <p:cNvPr id="4" name="object 4"/>
            <p:cNvSpPr/>
            <p:nvPr/>
          </p:nvSpPr>
          <p:spPr>
            <a:xfrm>
              <a:off x="1184836" y="3645024"/>
              <a:ext cx="0" cy="694690"/>
            </a:xfrm>
            <a:custGeom>
              <a:avLst/>
              <a:gdLst/>
              <a:ahLst/>
              <a:cxnLst/>
              <a:rect l="l" t="t" r="r" b="b"/>
              <a:pathLst>
                <a:path h="694689">
                  <a:moveTo>
                    <a:pt x="0" y="0"/>
                  </a:moveTo>
                  <a:lnTo>
                    <a:pt x="0" y="694201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08707" y="3645024"/>
              <a:ext cx="0" cy="694690"/>
            </a:xfrm>
            <a:custGeom>
              <a:avLst/>
              <a:gdLst/>
              <a:ahLst/>
              <a:cxnLst/>
              <a:rect l="l" t="t" r="r" b="b"/>
              <a:pathLst>
                <a:path h="694689">
                  <a:moveTo>
                    <a:pt x="0" y="0"/>
                  </a:moveTo>
                  <a:lnTo>
                    <a:pt x="0" y="694201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68563" y="3645024"/>
              <a:ext cx="0" cy="694690"/>
            </a:xfrm>
            <a:custGeom>
              <a:avLst/>
              <a:gdLst/>
              <a:ahLst/>
              <a:cxnLst/>
              <a:rect l="l" t="t" r="r" b="b"/>
              <a:pathLst>
                <a:path h="694689">
                  <a:moveTo>
                    <a:pt x="0" y="0"/>
                  </a:moveTo>
                  <a:lnTo>
                    <a:pt x="0" y="694201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56448" y="3645024"/>
              <a:ext cx="0" cy="694690"/>
            </a:xfrm>
            <a:custGeom>
              <a:avLst/>
              <a:gdLst/>
              <a:ahLst/>
              <a:cxnLst/>
              <a:rect l="l" t="t" r="r" b="b"/>
              <a:pathLst>
                <a:path h="694689">
                  <a:moveTo>
                    <a:pt x="0" y="0"/>
                  </a:moveTo>
                  <a:lnTo>
                    <a:pt x="0" y="694201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80319" y="3645024"/>
              <a:ext cx="0" cy="694690"/>
            </a:xfrm>
            <a:custGeom>
              <a:avLst/>
              <a:gdLst/>
              <a:ahLst/>
              <a:cxnLst/>
              <a:rect l="l" t="t" r="r" b="b"/>
              <a:pathLst>
                <a:path h="694689">
                  <a:moveTo>
                    <a:pt x="0" y="0"/>
                  </a:moveTo>
                  <a:lnTo>
                    <a:pt x="0" y="694201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60965" y="3992125"/>
              <a:ext cx="1943735" cy="0"/>
            </a:xfrm>
            <a:custGeom>
              <a:avLst/>
              <a:gdLst/>
              <a:ahLst/>
              <a:cxnLst/>
              <a:rect l="l" t="t" r="r" b="b"/>
              <a:pathLst>
                <a:path w="1943735">
                  <a:moveTo>
                    <a:pt x="0" y="0"/>
                  </a:moveTo>
                  <a:lnTo>
                    <a:pt x="1943224" y="0"/>
                  </a:lnTo>
                </a:path>
              </a:pathLst>
            </a:custGeom>
            <a:ln w="634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78533" y="3753611"/>
            <a:ext cx="17303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3055" algn="l"/>
                <a:tab pos="674370" algn="l"/>
                <a:tab pos="984250" algn="l"/>
                <a:tab pos="1288415" algn="l"/>
                <a:tab pos="1610995" algn="l"/>
              </a:tabLst>
            </a:pPr>
            <a:r>
              <a:rPr sz="1400" spc="60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25" dirty="0">
                <a:solidFill>
                  <a:srgbClr val="1F2A44"/>
                </a:solidFill>
                <a:latin typeface="Arial"/>
                <a:cs typeface="Arial"/>
              </a:rPr>
              <a:t>0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1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2761" y="4101033"/>
            <a:ext cx="178053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105" algn="l"/>
                <a:tab pos="635635" algn="l"/>
                <a:tab pos="970280" algn="l"/>
                <a:tab pos="1592580" algn="l"/>
              </a:tabLst>
            </a:pP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10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17</a:t>
            </a:r>
            <a:r>
              <a:rPr sz="1400" spc="2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24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70" dirty="0">
                <a:solidFill>
                  <a:srgbClr val="1F2A44"/>
                </a:solidFill>
                <a:latin typeface="Arial"/>
                <a:cs typeface="Arial"/>
              </a:rPr>
              <a:t>31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9706" y="4727955"/>
            <a:ext cx="1430020" cy="766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indent="-341630">
              <a:lnSpc>
                <a:spcPts val="1910"/>
              </a:lnSpc>
              <a:spcBef>
                <a:spcPts val="100"/>
              </a:spcBef>
              <a:buSzPct val="96875"/>
              <a:buAutoNum type="alphaUcPeriod"/>
              <a:tabLst>
                <a:tab pos="353695" algn="l"/>
                <a:tab pos="35433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  <a:p>
            <a:pPr marL="355600" indent="-342900">
              <a:lnSpc>
                <a:spcPts val="1910"/>
              </a:lnSpc>
              <a:buSzPct val="96875"/>
              <a:buAutoNum type="alphaUcPeriod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  <a:p>
            <a:pPr marL="353695" indent="-341630">
              <a:lnSpc>
                <a:spcPct val="100000"/>
              </a:lnSpc>
              <a:spcBef>
                <a:spcPts val="95"/>
              </a:spcBef>
              <a:buSzPct val="96875"/>
              <a:buAutoNum type="alphaUcPeriod"/>
              <a:tabLst>
                <a:tab pos="353695" algn="l"/>
                <a:tab pos="35433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1F2A44"/>
                </a:solidFill>
                <a:latin typeface="Arial"/>
                <a:cs typeface="Arial"/>
              </a:rPr>
              <a:t>t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25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6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706657" y="3278636"/>
            <a:ext cx="4946650" cy="2497455"/>
            <a:chOff x="3706657" y="3278636"/>
            <a:chExt cx="4946650" cy="2497455"/>
          </a:xfrm>
        </p:grpSpPr>
        <p:sp>
          <p:nvSpPr>
            <p:cNvPr id="14" name="object 14"/>
            <p:cNvSpPr/>
            <p:nvPr/>
          </p:nvSpPr>
          <p:spPr>
            <a:xfrm>
              <a:off x="3713003" y="3284978"/>
              <a:ext cx="4935855" cy="2486025"/>
            </a:xfrm>
            <a:custGeom>
              <a:avLst/>
              <a:gdLst/>
              <a:ahLst/>
              <a:cxnLst/>
              <a:rect l="l" t="t" r="r" b="b"/>
              <a:pathLst>
                <a:path w="4935855" h="2486025">
                  <a:moveTo>
                    <a:pt x="4521555" y="0"/>
                  </a:moveTo>
                  <a:lnTo>
                    <a:pt x="414299" y="0"/>
                  </a:lnTo>
                  <a:lnTo>
                    <a:pt x="365984" y="2787"/>
                  </a:lnTo>
                  <a:lnTo>
                    <a:pt x="319306" y="10942"/>
                  </a:lnTo>
                  <a:lnTo>
                    <a:pt x="274576" y="24154"/>
                  </a:lnTo>
                  <a:lnTo>
                    <a:pt x="232104" y="42111"/>
                  </a:lnTo>
                  <a:lnTo>
                    <a:pt x="192201" y="64503"/>
                  </a:lnTo>
                  <a:lnTo>
                    <a:pt x="155179" y="91020"/>
                  </a:lnTo>
                  <a:lnTo>
                    <a:pt x="121348" y="121350"/>
                  </a:lnTo>
                  <a:lnTo>
                    <a:pt x="91019" y="155182"/>
                  </a:lnTo>
                  <a:lnTo>
                    <a:pt x="64503" y="192205"/>
                  </a:lnTo>
                  <a:lnTo>
                    <a:pt x="42111" y="232109"/>
                  </a:lnTo>
                  <a:lnTo>
                    <a:pt x="24153" y="274582"/>
                  </a:lnTo>
                  <a:lnTo>
                    <a:pt x="10942" y="319314"/>
                  </a:lnTo>
                  <a:lnTo>
                    <a:pt x="2787" y="365994"/>
                  </a:lnTo>
                  <a:lnTo>
                    <a:pt x="0" y="414312"/>
                  </a:lnTo>
                  <a:lnTo>
                    <a:pt x="0" y="2071484"/>
                  </a:lnTo>
                  <a:lnTo>
                    <a:pt x="2787" y="2119801"/>
                  </a:lnTo>
                  <a:lnTo>
                    <a:pt x="10942" y="2166481"/>
                  </a:lnTo>
                  <a:lnTo>
                    <a:pt x="24153" y="2211213"/>
                  </a:lnTo>
                  <a:lnTo>
                    <a:pt x="42111" y="2253687"/>
                  </a:lnTo>
                  <a:lnTo>
                    <a:pt x="64503" y="2293591"/>
                  </a:lnTo>
                  <a:lnTo>
                    <a:pt x="91019" y="2330614"/>
                  </a:lnTo>
                  <a:lnTo>
                    <a:pt x="121348" y="2364446"/>
                  </a:lnTo>
                  <a:lnTo>
                    <a:pt x="155179" y="2394775"/>
                  </a:lnTo>
                  <a:lnTo>
                    <a:pt x="192201" y="2421292"/>
                  </a:lnTo>
                  <a:lnTo>
                    <a:pt x="232104" y="2443684"/>
                  </a:lnTo>
                  <a:lnTo>
                    <a:pt x="274576" y="2461642"/>
                  </a:lnTo>
                  <a:lnTo>
                    <a:pt x="319306" y="2474853"/>
                  </a:lnTo>
                  <a:lnTo>
                    <a:pt x="365984" y="2483008"/>
                  </a:lnTo>
                  <a:lnTo>
                    <a:pt x="414299" y="2485796"/>
                  </a:lnTo>
                  <a:lnTo>
                    <a:pt x="4521555" y="2485796"/>
                  </a:lnTo>
                  <a:lnTo>
                    <a:pt x="4569870" y="2483008"/>
                  </a:lnTo>
                  <a:lnTo>
                    <a:pt x="4616548" y="2474853"/>
                  </a:lnTo>
                  <a:lnTo>
                    <a:pt x="4661278" y="2461642"/>
                  </a:lnTo>
                  <a:lnTo>
                    <a:pt x="4703750" y="2443684"/>
                  </a:lnTo>
                  <a:lnTo>
                    <a:pt x="4743653" y="2421292"/>
                  </a:lnTo>
                  <a:lnTo>
                    <a:pt x="4780675" y="2394775"/>
                  </a:lnTo>
                  <a:lnTo>
                    <a:pt x="4814506" y="2364446"/>
                  </a:lnTo>
                  <a:lnTo>
                    <a:pt x="4844835" y="2330614"/>
                  </a:lnTo>
                  <a:lnTo>
                    <a:pt x="4871351" y="2293591"/>
                  </a:lnTo>
                  <a:lnTo>
                    <a:pt x="4893743" y="2253687"/>
                  </a:lnTo>
                  <a:lnTo>
                    <a:pt x="4911701" y="2211213"/>
                  </a:lnTo>
                  <a:lnTo>
                    <a:pt x="4924912" y="2166481"/>
                  </a:lnTo>
                  <a:lnTo>
                    <a:pt x="4933067" y="2119801"/>
                  </a:lnTo>
                  <a:lnTo>
                    <a:pt x="4935855" y="2071484"/>
                  </a:lnTo>
                  <a:lnTo>
                    <a:pt x="4935855" y="414312"/>
                  </a:lnTo>
                  <a:lnTo>
                    <a:pt x="4933067" y="365994"/>
                  </a:lnTo>
                  <a:lnTo>
                    <a:pt x="4924912" y="319314"/>
                  </a:lnTo>
                  <a:lnTo>
                    <a:pt x="4911701" y="274582"/>
                  </a:lnTo>
                  <a:lnTo>
                    <a:pt x="4893743" y="232109"/>
                  </a:lnTo>
                  <a:lnTo>
                    <a:pt x="4871351" y="192205"/>
                  </a:lnTo>
                  <a:lnTo>
                    <a:pt x="4844835" y="155182"/>
                  </a:lnTo>
                  <a:lnTo>
                    <a:pt x="4814506" y="121350"/>
                  </a:lnTo>
                  <a:lnTo>
                    <a:pt x="4780675" y="91020"/>
                  </a:lnTo>
                  <a:lnTo>
                    <a:pt x="4743653" y="64503"/>
                  </a:lnTo>
                  <a:lnTo>
                    <a:pt x="4703750" y="42111"/>
                  </a:lnTo>
                  <a:lnTo>
                    <a:pt x="4661278" y="24154"/>
                  </a:lnTo>
                  <a:lnTo>
                    <a:pt x="4616548" y="10942"/>
                  </a:lnTo>
                  <a:lnTo>
                    <a:pt x="4569870" y="2787"/>
                  </a:lnTo>
                  <a:lnTo>
                    <a:pt x="45215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13003" y="3284983"/>
              <a:ext cx="4933950" cy="2484755"/>
            </a:xfrm>
            <a:custGeom>
              <a:avLst/>
              <a:gdLst/>
              <a:ahLst/>
              <a:cxnLst/>
              <a:rect l="l" t="t" r="r" b="b"/>
              <a:pathLst>
                <a:path w="4933950" h="2484754">
                  <a:moveTo>
                    <a:pt x="0" y="414095"/>
                  </a:moveTo>
                  <a:lnTo>
                    <a:pt x="2785" y="365803"/>
                  </a:lnTo>
                  <a:lnTo>
                    <a:pt x="10936" y="319147"/>
                  </a:lnTo>
                  <a:lnTo>
                    <a:pt x="24141" y="274438"/>
                  </a:lnTo>
                  <a:lnTo>
                    <a:pt x="42089" y="231986"/>
                  </a:lnTo>
                  <a:lnTo>
                    <a:pt x="64469" y="192103"/>
                  </a:lnTo>
                  <a:lnTo>
                    <a:pt x="90972" y="155099"/>
                  </a:lnTo>
                  <a:lnTo>
                    <a:pt x="121285" y="121285"/>
                  </a:lnTo>
                  <a:lnTo>
                    <a:pt x="155099" y="90972"/>
                  </a:lnTo>
                  <a:lnTo>
                    <a:pt x="192103" y="64469"/>
                  </a:lnTo>
                  <a:lnTo>
                    <a:pt x="231986" y="42089"/>
                  </a:lnTo>
                  <a:lnTo>
                    <a:pt x="274437" y="24141"/>
                  </a:lnTo>
                  <a:lnTo>
                    <a:pt x="319146" y="10936"/>
                  </a:lnTo>
                  <a:lnTo>
                    <a:pt x="365802" y="2785"/>
                  </a:lnTo>
                  <a:lnTo>
                    <a:pt x="414095" y="0"/>
                  </a:lnTo>
                  <a:lnTo>
                    <a:pt x="4519243" y="0"/>
                  </a:lnTo>
                  <a:lnTo>
                    <a:pt x="4567535" y="2785"/>
                  </a:lnTo>
                  <a:lnTo>
                    <a:pt x="4614191" y="10936"/>
                  </a:lnTo>
                  <a:lnTo>
                    <a:pt x="4658900" y="24141"/>
                  </a:lnTo>
                  <a:lnTo>
                    <a:pt x="4701351" y="42089"/>
                  </a:lnTo>
                  <a:lnTo>
                    <a:pt x="4741234" y="64469"/>
                  </a:lnTo>
                  <a:lnTo>
                    <a:pt x="4778238" y="90972"/>
                  </a:lnTo>
                  <a:lnTo>
                    <a:pt x="4812052" y="121285"/>
                  </a:lnTo>
                  <a:lnTo>
                    <a:pt x="4842365" y="155099"/>
                  </a:lnTo>
                  <a:lnTo>
                    <a:pt x="4868868" y="192103"/>
                  </a:lnTo>
                  <a:lnTo>
                    <a:pt x="4891248" y="231986"/>
                  </a:lnTo>
                  <a:lnTo>
                    <a:pt x="4909196" y="274438"/>
                  </a:lnTo>
                  <a:lnTo>
                    <a:pt x="4922401" y="319147"/>
                  </a:lnTo>
                  <a:lnTo>
                    <a:pt x="4930551" y="365803"/>
                  </a:lnTo>
                  <a:lnTo>
                    <a:pt x="4933337" y="414095"/>
                  </a:lnTo>
                  <a:lnTo>
                    <a:pt x="4933337" y="2070423"/>
                  </a:lnTo>
                  <a:lnTo>
                    <a:pt x="4930551" y="2118715"/>
                  </a:lnTo>
                  <a:lnTo>
                    <a:pt x="4922401" y="2165371"/>
                  </a:lnTo>
                  <a:lnTo>
                    <a:pt x="4909196" y="2210080"/>
                  </a:lnTo>
                  <a:lnTo>
                    <a:pt x="4891248" y="2252532"/>
                  </a:lnTo>
                  <a:lnTo>
                    <a:pt x="4868868" y="2292415"/>
                  </a:lnTo>
                  <a:lnTo>
                    <a:pt x="4842365" y="2329419"/>
                  </a:lnTo>
                  <a:lnTo>
                    <a:pt x="4812052" y="2363233"/>
                  </a:lnTo>
                  <a:lnTo>
                    <a:pt x="4778238" y="2393547"/>
                  </a:lnTo>
                  <a:lnTo>
                    <a:pt x="4741234" y="2420049"/>
                  </a:lnTo>
                  <a:lnTo>
                    <a:pt x="4701351" y="2442430"/>
                  </a:lnTo>
                  <a:lnTo>
                    <a:pt x="4658900" y="2460378"/>
                  </a:lnTo>
                  <a:lnTo>
                    <a:pt x="4614191" y="2473582"/>
                  </a:lnTo>
                  <a:lnTo>
                    <a:pt x="4567535" y="2481733"/>
                  </a:lnTo>
                  <a:lnTo>
                    <a:pt x="4519243" y="2484519"/>
                  </a:lnTo>
                  <a:lnTo>
                    <a:pt x="414095" y="2484519"/>
                  </a:lnTo>
                  <a:lnTo>
                    <a:pt x="365802" y="2481733"/>
                  </a:lnTo>
                  <a:lnTo>
                    <a:pt x="319146" y="2473582"/>
                  </a:lnTo>
                  <a:lnTo>
                    <a:pt x="274437" y="2460378"/>
                  </a:lnTo>
                  <a:lnTo>
                    <a:pt x="231986" y="2442430"/>
                  </a:lnTo>
                  <a:lnTo>
                    <a:pt x="192103" y="2420049"/>
                  </a:lnTo>
                  <a:lnTo>
                    <a:pt x="155099" y="2393547"/>
                  </a:lnTo>
                  <a:lnTo>
                    <a:pt x="121285" y="2363233"/>
                  </a:lnTo>
                  <a:lnTo>
                    <a:pt x="90972" y="2329419"/>
                  </a:lnTo>
                  <a:lnTo>
                    <a:pt x="64469" y="2292415"/>
                  </a:lnTo>
                  <a:lnTo>
                    <a:pt x="42089" y="2252532"/>
                  </a:lnTo>
                  <a:lnTo>
                    <a:pt x="24141" y="2210080"/>
                  </a:lnTo>
                  <a:lnTo>
                    <a:pt x="10936" y="2165371"/>
                  </a:lnTo>
                  <a:lnTo>
                    <a:pt x="2785" y="2118715"/>
                  </a:lnTo>
                  <a:lnTo>
                    <a:pt x="0" y="2070423"/>
                  </a:lnTo>
                  <a:lnTo>
                    <a:pt x="0" y="414095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07390" y="1820164"/>
            <a:ext cx="5227320" cy="1843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Hoe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kies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juiste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tabel?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241300" indent="-228600">
              <a:lnSpc>
                <a:spcPts val="1910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Vul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alle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formules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voor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1F2A44"/>
                </a:solidFill>
                <a:latin typeface="Trebuchet MS"/>
                <a:cs typeface="Trebuchet MS"/>
              </a:rPr>
              <a:t>eerste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tijdstap</a:t>
            </a:r>
            <a:r>
              <a:rPr sz="16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uit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tabel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895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Vul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1F2A44"/>
                </a:solidFill>
                <a:latin typeface="Trebuchet MS"/>
                <a:cs typeface="Trebuchet MS"/>
              </a:rPr>
              <a:t>overgebleven</a:t>
            </a:r>
            <a:r>
              <a:rPr sz="1600" i="1" spc="30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formules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1F2A44"/>
                </a:solidFill>
                <a:latin typeface="Trebuchet MS"/>
                <a:cs typeface="Trebuchet MS"/>
              </a:rPr>
              <a:t>tweede</a:t>
            </a:r>
            <a:r>
              <a:rPr sz="1600" i="1" spc="25" dirty="0">
                <a:solidFill>
                  <a:srgbClr val="1F2A44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tijdstap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895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Controleer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overgebleven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endParaRPr sz="1600">
              <a:latin typeface="Arial"/>
              <a:cs typeface="Arial"/>
            </a:endParaRPr>
          </a:p>
          <a:p>
            <a:pPr marL="241300" indent="-229235">
              <a:lnSpc>
                <a:spcPts val="1910"/>
              </a:lnSpc>
              <a:buChar char="•"/>
              <a:tabLst>
                <a:tab pos="241300" algn="l"/>
                <a:tab pos="241935" algn="l"/>
              </a:tabLst>
            </a:pP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Geef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antwoord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vraag</a:t>
            </a:r>
            <a:endParaRPr sz="1600">
              <a:latin typeface="Arial"/>
              <a:cs typeface="Arial"/>
            </a:endParaRPr>
          </a:p>
          <a:p>
            <a:pPr marL="3218180">
              <a:lnSpc>
                <a:spcPct val="100000"/>
              </a:lnSpc>
              <a:spcBef>
                <a:spcPts val="1165"/>
              </a:spcBef>
            </a:pP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350" spc="2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350" spc="-10" dirty="0">
                <a:solidFill>
                  <a:srgbClr val="1F2A44"/>
                </a:solidFill>
                <a:latin typeface="Arial"/>
                <a:cs typeface="Arial"/>
              </a:rPr>
              <a:t>kiezen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801" y="6364478"/>
            <a:ext cx="273685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90" dirty="0">
                <a:solidFill>
                  <a:srgbClr val="1F2A44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13089" y="3643883"/>
            <a:ext cx="6432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1.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25" dirty="0">
                <a:solidFill>
                  <a:srgbClr val="1F2A44"/>
                </a:solidFill>
                <a:latin typeface="Arial"/>
                <a:cs typeface="Arial"/>
              </a:rPr>
              <a:t>t=0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12975" y="4710658"/>
            <a:ext cx="6362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  <a:tabLst>
                <a:tab pos="342900" algn="l"/>
              </a:tabLst>
            </a:pP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3.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t=2</a:t>
            </a:r>
            <a:endParaRPr sz="1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t=3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56251" y="3643883"/>
            <a:ext cx="783590" cy="1518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Klopt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Klopt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niet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Klopt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Klopt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niet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Klopt Klopt Klopt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12975" y="3643883"/>
            <a:ext cx="260921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0"/>
              </a:spcBef>
              <a:tabLst>
                <a:tab pos="1226820" algn="l"/>
              </a:tabLst>
            </a:pP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1F2A44"/>
                </a:solidFill>
                <a:latin typeface="Arial"/>
                <a:cs typeface="Arial"/>
              </a:rPr>
              <a:t>0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tabLst>
                <a:tab pos="1226820" algn="l"/>
              </a:tabLst>
            </a:pP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1F2A44"/>
                </a:solidFill>
                <a:latin typeface="Arial"/>
                <a:cs typeface="Arial"/>
              </a:rPr>
              <a:t>0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  <a:p>
            <a:pPr marL="927100">
              <a:lnSpc>
                <a:spcPts val="1645"/>
              </a:lnSpc>
              <a:spcBef>
                <a:spcPts val="20"/>
              </a:spcBef>
              <a:tabLst>
                <a:tab pos="1226820" algn="l"/>
              </a:tabLst>
            </a:pP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C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1F2A44"/>
                </a:solidFill>
                <a:latin typeface="Arial"/>
                <a:cs typeface="Arial"/>
              </a:rPr>
              <a:t>0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45"/>
              </a:lnSpc>
              <a:tabLst>
                <a:tab pos="355600" algn="l"/>
                <a:tab pos="927100" algn="l"/>
                <a:tab pos="1226820" algn="l"/>
              </a:tabLst>
            </a:pP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2.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t=1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35" dirty="0">
                <a:solidFill>
                  <a:srgbClr val="1F2A44"/>
                </a:solidFill>
                <a:latin typeface="Arial"/>
                <a:cs typeface="Arial"/>
              </a:rPr>
              <a:t>1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5"/>
              </a:spcBef>
              <a:tabLst>
                <a:tab pos="1226820" algn="l"/>
              </a:tabLst>
            </a:pP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C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35" dirty="0">
                <a:solidFill>
                  <a:srgbClr val="1F2A44"/>
                </a:solidFill>
                <a:latin typeface="Arial"/>
                <a:cs typeface="Arial"/>
              </a:rPr>
              <a:t>1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5"/>
              </a:spcBef>
              <a:tabLst>
                <a:tab pos="1226820" algn="l"/>
              </a:tabLst>
            </a:pP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C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17</a:t>
            </a:r>
            <a:endParaRPr sz="1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tabLst>
                <a:tab pos="1226820" algn="l"/>
              </a:tabLst>
            </a:pPr>
            <a:r>
              <a:rPr sz="1350" spc="-50" dirty="0">
                <a:solidFill>
                  <a:srgbClr val="1F2A44"/>
                </a:solidFill>
                <a:latin typeface="Arial"/>
                <a:cs typeface="Arial"/>
              </a:rPr>
              <a:t>C</a:t>
            </a:r>
            <a:r>
              <a:rPr sz="135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24</a:t>
            </a:r>
            <a:endParaRPr sz="1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55"/>
              </a:spcBef>
            </a:pPr>
            <a:r>
              <a:rPr sz="1350" spc="-65" dirty="0">
                <a:solidFill>
                  <a:srgbClr val="1F2A44"/>
                </a:solidFill>
                <a:latin typeface="Arial"/>
                <a:cs typeface="Arial"/>
              </a:rPr>
              <a:t>C</a:t>
            </a:r>
            <a:endParaRPr sz="13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55951" y="5140426"/>
            <a:ext cx="28327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3919" algn="l"/>
                <a:tab pos="2412365" algn="l"/>
              </a:tabLst>
            </a:pP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t=4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a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4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x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7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31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Klopt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12975" y="5344744"/>
            <a:ext cx="29635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4.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Conclusie,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1F2A44"/>
                </a:solidFill>
                <a:latin typeface="Arial"/>
                <a:cs typeface="Arial"/>
              </a:rPr>
              <a:t>C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juiste.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C45A589F-757A-4F1A-A2CE-EE8541E9A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251333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25" dirty="0"/>
              <a:t>Lineair</a:t>
            </a:r>
            <a:r>
              <a:rPr spc="100" dirty="0"/>
              <a:t> </a:t>
            </a:r>
            <a:r>
              <a:rPr spc="150" dirty="0"/>
              <a:t>verband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201" y="6354571"/>
            <a:ext cx="203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solidFill>
                  <a:srgbClr val="1F2A44"/>
                </a:solidFill>
                <a:latin typeface="Calibri"/>
                <a:cs typeface="Calibri"/>
              </a:rPr>
              <a:t>49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41393" y="2932808"/>
            <a:ext cx="3782695" cy="3166745"/>
            <a:chOff x="841393" y="2932808"/>
            <a:chExt cx="3782695" cy="3166745"/>
          </a:xfrm>
        </p:grpSpPr>
        <p:sp>
          <p:nvSpPr>
            <p:cNvPr id="5" name="object 5"/>
            <p:cNvSpPr/>
            <p:nvPr/>
          </p:nvSpPr>
          <p:spPr>
            <a:xfrm>
              <a:off x="847744" y="2939162"/>
              <a:ext cx="3771900" cy="3155315"/>
            </a:xfrm>
            <a:custGeom>
              <a:avLst/>
              <a:gdLst/>
              <a:ahLst/>
              <a:cxnLst/>
              <a:rect l="l" t="t" r="r" b="b"/>
              <a:pathLst>
                <a:path w="3771900" h="3155315">
                  <a:moveTo>
                    <a:pt x="3578593" y="0"/>
                  </a:moveTo>
                  <a:lnTo>
                    <a:pt x="193306" y="0"/>
                  </a:lnTo>
                  <a:lnTo>
                    <a:pt x="148984" y="5105"/>
                  </a:lnTo>
                  <a:lnTo>
                    <a:pt x="108297" y="19648"/>
                  </a:lnTo>
                  <a:lnTo>
                    <a:pt x="72404" y="42468"/>
                  </a:lnTo>
                  <a:lnTo>
                    <a:pt x="42468" y="72404"/>
                  </a:lnTo>
                  <a:lnTo>
                    <a:pt x="19648" y="108297"/>
                  </a:lnTo>
                  <a:lnTo>
                    <a:pt x="5105" y="148984"/>
                  </a:lnTo>
                  <a:lnTo>
                    <a:pt x="0" y="193306"/>
                  </a:lnTo>
                  <a:lnTo>
                    <a:pt x="0" y="2961741"/>
                  </a:lnTo>
                  <a:lnTo>
                    <a:pt x="5105" y="3006063"/>
                  </a:lnTo>
                  <a:lnTo>
                    <a:pt x="19648" y="3046751"/>
                  </a:lnTo>
                  <a:lnTo>
                    <a:pt x="42468" y="3082643"/>
                  </a:lnTo>
                  <a:lnTo>
                    <a:pt x="72404" y="3112579"/>
                  </a:lnTo>
                  <a:lnTo>
                    <a:pt x="108297" y="3135399"/>
                  </a:lnTo>
                  <a:lnTo>
                    <a:pt x="148984" y="3149942"/>
                  </a:lnTo>
                  <a:lnTo>
                    <a:pt x="193306" y="3155048"/>
                  </a:lnTo>
                  <a:lnTo>
                    <a:pt x="3578593" y="3155048"/>
                  </a:lnTo>
                  <a:lnTo>
                    <a:pt x="3622915" y="3149942"/>
                  </a:lnTo>
                  <a:lnTo>
                    <a:pt x="3663602" y="3135399"/>
                  </a:lnTo>
                  <a:lnTo>
                    <a:pt x="3699495" y="3112579"/>
                  </a:lnTo>
                  <a:lnTo>
                    <a:pt x="3729431" y="3082643"/>
                  </a:lnTo>
                  <a:lnTo>
                    <a:pt x="3752251" y="3046751"/>
                  </a:lnTo>
                  <a:lnTo>
                    <a:pt x="3766794" y="3006063"/>
                  </a:lnTo>
                  <a:lnTo>
                    <a:pt x="3771900" y="2961741"/>
                  </a:lnTo>
                  <a:lnTo>
                    <a:pt x="3771900" y="193306"/>
                  </a:lnTo>
                  <a:lnTo>
                    <a:pt x="3766794" y="148984"/>
                  </a:lnTo>
                  <a:lnTo>
                    <a:pt x="3752251" y="108297"/>
                  </a:lnTo>
                  <a:lnTo>
                    <a:pt x="3729431" y="72404"/>
                  </a:lnTo>
                  <a:lnTo>
                    <a:pt x="3699495" y="42468"/>
                  </a:lnTo>
                  <a:lnTo>
                    <a:pt x="3663602" y="19648"/>
                  </a:lnTo>
                  <a:lnTo>
                    <a:pt x="3622915" y="5105"/>
                  </a:lnTo>
                  <a:lnTo>
                    <a:pt x="3578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47743" y="2939158"/>
              <a:ext cx="3769995" cy="3154045"/>
            </a:xfrm>
            <a:custGeom>
              <a:avLst/>
              <a:gdLst/>
              <a:ahLst/>
              <a:cxnLst/>
              <a:rect l="l" t="t" r="r" b="b"/>
              <a:pathLst>
                <a:path w="3769995" h="3154045">
                  <a:moveTo>
                    <a:pt x="0" y="193211"/>
                  </a:moveTo>
                  <a:lnTo>
                    <a:pt x="5102" y="148909"/>
                  </a:lnTo>
                  <a:lnTo>
                    <a:pt x="19638" y="108241"/>
                  </a:lnTo>
                  <a:lnTo>
                    <a:pt x="42446" y="72367"/>
                  </a:lnTo>
                  <a:lnTo>
                    <a:pt x="72367" y="42446"/>
                  </a:lnTo>
                  <a:lnTo>
                    <a:pt x="108241" y="19638"/>
                  </a:lnTo>
                  <a:lnTo>
                    <a:pt x="148909" y="5102"/>
                  </a:lnTo>
                  <a:lnTo>
                    <a:pt x="193211" y="0"/>
                  </a:lnTo>
                  <a:lnTo>
                    <a:pt x="3576765" y="0"/>
                  </a:lnTo>
                  <a:lnTo>
                    <a:pt x="3621066" y="5102"/>
                  </a:lnTo>
                  <a:lnTo>
                    <a:pt x="3661734" y="19638"/>
                  </a:lnTo>
                  <a:lnTo>
                    <a:pt x="3697608" y="42446"/>
                  </a:lnTo>
                  <a:lnTo>
                    <a:pt x="3727530" y="72367"/>
                  </a:lnTo>
                  <a:lnTo>
                    <a:pt x="3750338" y="108241"/>
                  </a:lnTo>
                  <a:lnTo>
                    <a:pt x="3764873" y="148909"/>
                  </a:lnTo>
                  <a:lnTo>
                    <a:pt x="3769976" y="193211"/>
                  </a:lnTo>
                  <a:lnTo>
                    <a:pt x="3769976" y="2960233"/>
                  </a:lnTo>
                  <a:lnTo>
                    <a:pt x="3764873" y="3004535"/>
                  </a:lnTo>
                  <a:lnTo>
                    <a:pt x="3750338" y="3045203"/>
                  </a:lnTo>
                  <a:lnTo>
                    <a:pt x="3727530" y="3081077"/>
                  </a:lnTo>
                  <a:lnTo>
                    <a:pt x="3697608" y="3110998"/>
                  </a:lnTo>
                  <a:lnTo>
                    <a:pt x="3661734" y="3133806"/>
                  </a:lnTo>
                  <a:lnTo>
                    <a:pt x="3621066" y="3148342"/>
                  </a:lnTo>
                  <a:lnTo>
                    <a:pt x="3576765" y="3153445"/>
                  </a:lnTo>
                  <a:lnTo>
                    <a:pt x="193211" y="3153445"/>
                  </a:lnTo>
                  <a:lnTo>
                    <a:pt x="148909" y="3148342"/>
                  </a:lnTo>
                  <a:lnTo>
                    <a:pt x="108241" y="3133806"/>
                  </a:lnTo>
                  <a:lnTo>
                    <a:pt x="72367" y="3110998"/>
                  </a:lnTo>
                  <a:lnTo>
                    <a:pt x="42446" y="3081077"/>
                  </a:lnTo>
                  <a:lnTo>
                    <a:pt x="19638" y="3045203"/>
                  </a:lnTo>
                  <a:lnTo>
                    <a:pt x="5102" y="3004535"/>
                  </a:lnTo>
                  <a:lnTo>
                    <a:pt x="0" y="2960233"/>
                  </a:lnTo>
                  <a:lnTo>
                    <a:pt x="0" y="193211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07390" y="1797023"/>
            <a:ext cx="7338059" cy="25247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Lineaire</a:t>
            </a:r>
            <a:r>
              <a:rPr sz="1550" spc="1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45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endParaRPr sz="1550">
              <a:latin typeface="Arial"/>
              <a:cs typeface="Arial"/>
            </a:endParaRPr>
          </a:p>
          <a:p>
            <a:pPr marL="241300" marR="5080" indent="-228600">
              <a:lnSpc>
                <a:spcPts val="1989"/>
              </a:lnSpc>
              <a:spcBef>
                <a:spcPts val="2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vast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getal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dat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grafiek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verandert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stapje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naar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rechts.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820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startgetal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getal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waar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lineaire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grafiek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verticale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as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snijdt.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Arial"/>
              <a:cs typeface="Arial"/>
            </a:endParaRPr>
          </a:p>
          <a:p>
            <a:pPr marL="288290">
              <a:lnSpc>
                <a:spcPct val="100000"/>
              </a:lnSpc>
            </a:pPr>
            <a:r>
              <a:rPr sz="1400" i="1" spc="114" dirty="0">
                <a:solidFill>
                  <a:srgbClr val="1F2A44"/>
                </a:solidFill>
                <a:latin typeface="Gill Sans MT"/>
                <a:cs typeface="Gill Sans MT"/>
              </a:rPr>
              <a:t>Voorbeeld</a:t>
            </a:r>
            <a:endParaRPr sz="1400">
              <a:latin typeface="Gill Sans MT"/>
              <a:cs typeface="Gill Sans MT"/>
            </a:endParaRPr>
          </a:p>
          <a:p>
            <a:pPr marL="28829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Hoe</a:t>
            </a:r>
            <a:r>
              <a:rPr sz="14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kan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4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lineaire</a:t>
            </a:r>
            <a:r>
              <a:rPr sz="14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1F2A44"/>
                </a:solidFill>
                <a:latin typeface="Arial"/>
                <a:cs typeface="Arial"/>
              </a:rPr>
              <a:t>functie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herkennen?</a:t>
            </a:r>
            <a:endParaRPr sz="1400">
              <a:latin typeface="Arial"/>
              <a:cs typeface="Arial"/>
            </a:endParaRPr>
          </a:p>
          <a:p>
            <a:pPr marL="1393190">
              <a:lnSpc>
                <a:spcPct val="100000"/>
              </a:lnSpc>
              <a:spcBef>
                <a:spcPts val="20"/>
              </a:spcBef>
            </a:pPr>
            <a:r>
              <a:rPr sz="1400" spc="80" dirty="0">
                <a:solidFill>
                  <a:srgbClr val="1F2A44"/>
                </a:solidFill>
                <a:latin typeface="Arial"/>
                <a:cs typeface="Arial"/>
              </a:rPr>
              <a:t>w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3a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288290">
              <a:lnSpc>
                <a:spcPct val="100000"/>
              </a:lnSpc>
            </a:pP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begingetal</a:t>
            </a:r>
            <a:endParaRPr sz="1400">
              <a:latin typeface="Arial"/>
              <a:cs typeface="Arial"/>
            </a:endParaRPr>
          </a:p>
          <a:p>
            <a:pPr marL="1202690">
              <a:lnSpc>
                <a:spcPct val="100000"/>
              </a:lnSpc>
              <a:spcBef>
                <a:spcPts val="25"/>
              </a:spcBef>
            </a:pP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210193" y="3714520"/>
            <a:ext cx="2877820" cy="1818005"/>
            <a:chOff x="1210193" y="3714520"/>
            <a:chExt cx="2877820" cy="1818005"/>
          </a:xfrm>
        </p:grpSpPr>
        <p:sp>
          <p:nvSpPr>
            <p:cNvPr id="9" name="object 9"/>
            <p:cNvSpPr/>
            <p:nvPr/>
          </p:nvSpPr>
          <p:spPr>
            <a:xfrm>
              <a:off x="1873834" y="3714521"/>
              <a:ext cx="1372235" cy="304800"/>
            </a:xfrm>
            <a:custGeom>
              <a:avLst/>
              <a:gdLst/>
              <a:ahLst/>
              <a:cxnLst/>
              <a:rect l="l" t="t" r="r" b="b"/>
              <a:pathLst>
                <a:path w="1372235" h="304800">
                  <a:moveTo>
                    <a:pt x="591324" y="6007"/>
                  </a:moveTo>
                  <a:lnTo>
                    <a:pt x="591121" y="5994"/>
                  </a:lnTo>
                  <a:lnTo>
                    <a:pt x="496100" y="0"/>
                  </a:lnTo>
                  <a:lnTo>
                    <a:pt x="494588" y="1320"/>
                  </a:lnTo>
                  <a:lnTo>
                    <a:pt x="494372" y="4826"/>
                  </a:lnTo>
                  <a:lnTo>
                    <a:pt x="495693" y="6324"/>
                  </a:lnTo>
                  <a:lnTo>
                    <a:pt x="573773" y="11264"/>
                  </a:lnTo>
                  <a:lnTo>
                    <a:pt x="0" y="299110"/>
                  </a:lnTo>
                  <a:lnTo>
                    <a:pt x="2844" y="304787"/>
                  </a:lnTo>
                  <a:lnTo>
                    <a:pt x="576618" y="16941"/>
                  </a:lnTo>
                  <a:lnTo>
                    <a:pt x="533895" y="82473"/>
                  </a:lnTo>
                  <a:lnTo>
                    <a:pt x="534314" y="84442"/>
                  </a:lnTo>
                  <a:lnTo>
                    <a:pt x="537248" y="86347"/>
                  </a:lnTo>
                  <a:lnTo>
                    <a:pt x="539216" y="85940"/>
                  </a:lnTo>
                  <a:lnTo>
                    <a:pt x="591324" y="6007"/>
                  </a:lnTo>
                  <a:close/>
                </a:path>
                <a:path w="1372235" h="304800">
                  <a:moveTo>
                    <a:pt x="1372082" y="299427"/>
                  </a:moveTo>
                  <a:lnTo>
                    <a:pt x="997991" y="14414"/>
                  </a:lnTo>
                  <a:lnTo>
                    <a:pt x="1075613" y="24015"/>
                  </a:lnTo>
                  <a:lnTo>
                    <a:pt x="1077201" y="22783"/>
                  </a:lnTo>
                  <a:lnTo>
                    <a:pt x="1077633" y="19304"/>
                  </a:lnTo>
                  <a:lnTo>
                    <a:pt x="1076401" y="17716"/>
                  </a:lnTo>
                  <a:lnTo>
                    <a:pt x="992174" y="7302"/>
                  </a:lnTo>
                  <a:lnTo>
                    <a:pt x="981697" y="6007"/>
                  </a:lnTo>
                  <a:lnTo>
                    <a:pt x="1018120" y="94195"/>
                  </a:lnTo>
                  <a:lnTo>
                    <a:pt x="1019987" y="94970"/>
                  </a:lnTo>
                  <a:lnTo>
                    <a:pt x="1023226" y="93637"/>
                  </a:lnTo>
                  <a:lnTo>
                    <a:pt x="1024001" y="91770"/>
                  </a:lnTo>
                  <a:lnTo>
                    <a:pt x="994130" y="19469"/>
                  </a:lnTo>
                  <a:lnTo>
                    <a:pt x="1368234" y="304482"/>
                  </a:lnTo>
                  <a:lnTo>
                    <a:pt x="1372082" y="2994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25803" y="4733311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79">
                  <a:moveTo>
                    <a:pt x="0" y="0"/>
                  </a:moveTo>
                  <a:lnTo>
                    <a:pt x="0" y="792266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35062" y="4733311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79">
                  <a:moveTo>
                    <a:pt x="0" y="0"/>
                  </a:moveTo>
                  <a:lnTo>
                    <a:pt x="0" y="792266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44321" y="4733311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79">
                  <a:moveTo>
                    <a:pt x="0" y="0"/>
                  </a:moveTo>
                  <a:lnTo>
                    <a:pt x="0" y="792266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53580" y="4733311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79">
                  <a:moveTo>
                    <a:pt x="0" y="0"/>
                  </a:moveTo>
                  <a:lnTo>
                    <a:pt x="0" y="792266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35061" y="4733311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79">
                  <a:moveTo>
                    <a:pt x="0" y="0"/>
                  </a:moveTo>
                  <a:lnTo>
                    <a:pt x="0" y="792266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94917" y="4733311"/>
              <a:ext cx="0" cy="792480"/>
            </a:xfrm>
            <a:custGeom>
              <a:avLst/>
              <a:gdLst/>
              <a:ahLst/>
              <a:cxnLst/>
              <a:rect l="l" t="t" r="r" b="b"/>
              <a:pathLst>
                <a:path h="792479">
                  <a:moveTo>
                    <a:pt x="0" y="0"/>
                  </a:moveTo>
                  <a:lnTo>
                    <a:pt x="0" y="792266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16543" y="5051983"/>
              <a:ext cx="2865120" cy="0"/>
            </a:xfrm>
            <a:custGeom>
              <a:avLst/>
              <a:gdLst/>
              <a:ahLst/>
              <a:cxnLst/>
              <a:rect l="l" t="t" r="r" b="b"/>
              <a:pathLst>
                <a:path w="2865120">
                  <a:moveTo>
                    <a:pt x="0" y="0"/>
                  </a:moveTo>
                  <a:lnTo>
                    <a:pt x="2864815" y="0"/>
                  </a:lnTo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983103" y="4418304"/>
            <a:ext cx="1909445" cy="6026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tabel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80" dirty="0">
                <a:solidFill>
                  <a:srgbClr val="1F2A44"/>
                </a:solidFill>
                <a:latin typeface="Arial"/>
                <a:cs typeface="Arial"/>
              </a:rPr>
              <a:t>w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3a</a:t>
            </a:r>
            <a:endParaRPr sz="1400">
              <a:latin typeface="Arial"/>
              <a:cs typeface="Arial"/>
            </a:endParaRPr>
          </a:p>
          <a:p>
            <a:pPr marL="395605">
              <a:lnSpc>
                <a:spcPct val="100000"/>
              </a:lnSpc>
              <a:spcBef>
                <a:spcPts val="655"/>
              </a:spcBef>
              <a:tabLst>
                <a:tab pos="805180" algn="l"/>
                <a:tab pos="1214755" algn="l"/>
                <a:tab pos="1624330" algn="l"/>
              </a:tabLst>
            </a:pP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0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1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0635" y="4812283"/>
            <a:ext cx="481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905" algn="l"/>
              </a:tabLst>
            </a:pP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84791" y="4812283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3859" y="5284723"/>
            <a:ext cx="135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76007" y="5284723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85506" y="5284723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95004" y="5284723"/>
            <a:ext cx="13417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1475" algn="l"/>
                <a:tab pos="736600" algn="l"/>
                <a:tab pos="1160145" algn="l"/>
              </a:tabLst>
            </a:pPr>
            <a:r>
              <a:rPr sz="1200" spc="-50" dirty="0">
                <a:solidFill>
                  <a:srgbClr val="1F2A44"/>
                </a:solidFill>
                <a:latin typeface="Arial"/>
                <a:cs typeface="Arial"/>
              </a:rPr>
              <a:t>8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25" dirty="0">
                <a:solidFill>
                  <a:srgbClr val="1F2A44"/>
                </a:solidFill>
                <a:latin typeface="Arial"/>
                <a:cs typeface="Arial"/>
              </a:rPr>
              <a:t>11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25" dirty="0">
                <a:solidFill>
                  <a:srgbClr val="1F2A44"/>
                </a:solidFill>
                <a:latin typeface="Arial"/>
                <a:cs typeface="Arial"/>
              </a:rPr>
              <a:t>14</a:t>
            </a:r>
            <a:r>
              <a:rPr sz="1200" dirty="0">
                <a:solidFill>
                  <a:srgbClr val="1F2A44"/>
                </a:solidFill>
                <a:latin typeface="Arial"/>
                <a:cs typeface="Arial"/>
              </a:rPr>
              <a:t>	</a:t>
            </a:r>
            <a:r>
              <a:rPr sz="1200" spc="-25" dirty="0">
                <a:solidFill>
                  <a:srgbClr val="1F2A44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833218" y="5543378"/>
            <a:ext cx="2124075" cy="174625"/>
            <a:chOff x="1833218" y="5543378"/>
            <a:chExt cx="2124075" cy="174625"/>
          </a:xfrm>
        </p:grpSpPr>
        <p:sp>
          <p:nvSpPr>
            <p:cNvPr id="25" name="object 25"/>
            <p:cNvSpPr/>
            <p:nvPr/>
          </p:nvSpPr>
          <p:spPr>
            <a:xfrm>
              <a:off x="1839592" y="554961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172676" y="160362"/>
                  </a:moveTo>
                  <a:lnTo>
                    <a:pt x="155538" y="161143"/>
                  </a:lnTo>
                  <a:lnTo>
                    <a:pt x="162013" y="162013"/>
                  </a:lnTo>
                  <a:lnTo>
                    <a:pt x="172676" y="160362"/>
                  </a:lnTo>
                  <a:close/>
                </a:path>
                <a:path w="368300" h="162560">
                  <a:moveTo>
                    <a:pt x="133716" y="158211"/>
                  </a:moveTo>
                  <a:lnTo>
                    <a:pt x="148291" y="161474"/>
                  </a:lnTo>
                  <a:lnTo>
                    <a:pt x="155538" y="161143"/>
                  </a:lnTo>
                  <a:lnTo>
                    <a:pt x="133716" y="158211"/>
                  </a:lnTo>
                  <a:close/>
                </a:path>
                <a:path w="368300" h="162560">
                  <a:moveTo>
                    <a:pt x="202347" y="155768"/>
                  </a:moveTo>
                  <a:lnTo>
                    <a:pt x="172676" y="160362"/>
                  </a:lnTo>
                  <a:lnTo>
                    <a:pt x="190256" y="159561"/>
                  </a:lnTo>
                  <a:lnTo>
                    <a:pt x="202347" y="155768"/>
                  </a:lnTo>
                  <a:close/>
                </a:path>
                <a:path w="368300" h="162560">
                  <a:moveTo>
                    <a:pt x="112277" y="153412"/>
                  </a:moveTo>
                  <a:lnTo>
                    <a:pt x="118946" y="156227"/>
                  </a:lnTo>
                  <a:lnTo>
                    <a:pt x="133716" y="158211"/>
                  </a:lnTo>
                  <a:lnTo>
                    <a:pt x="112277" y="153412"/>
                  </a:lnTo>
                  <a:close/>
                </a:path>
                <a:path w="368300" h="162560">
                  <a:moveTo>
                    <a:pt x="218798" y="150607"/>
                  </a:moveTo>
                  <a:lnTo>
                    <a:pt x="202347" y="155768"/>
                  </a:lnTo>
                  <a:lnTo>
                    <a:pt x="211073" y="154417"/>
                  </a:lnTo>
                  <a:lnTo>
                    <a:pt x="218798" y="150607"/>
                  </a:lnTo>
                  <a:close/>
                </a:path>
                <a:path w="368300" h="162560">
                  <a:moveTo>
                    <a:pt x="96416" y="146719"/>
                  </a:moveTo>
                  <a:lnTo>
                    <a:pt x="105879" y="151980"/>
                  </a:lnTo>
                  <a:lnTo>
                    <a:pt x="112277" y="153412"/>
                  </a:lnTo>
                  <a:lnTo>
                    <a:pt x="96416" y="146719"/>
                  </a:lnTo>
                  <a:close/>
                </a:path>
                <a:path w="368300" h="162560">
                  <a:moveTo>
                    <a:pt x="244679" y="137842"/>
                  </a:moveTo>
                  <a:lnTo>
                    <a:pt x="218798" y="150607"/>
                  </a:lnTo>
                  <a:lnTo>
                    <a:pt x="229793" y="147158"/>
                  </a:lnTo>
                  <a:lnTo>
                    <a:pt x="244679" y="137842"/>
                  </a:lnTo>
                  <a:close/>
                </a:path>
                <a:path w="368300" h="162560">
                  <a:moveTo>
                    <a:pt x="70245" y="132170"/>
                  </a:moveTo>
                  <a:lnTo>
                    <a:pt x="80245" y="139895"/>
                  </a:lnTo>
                  <a:lnTo>
                    <a:pt x="96416" y="146719"/>
                  </a:lnTo>
                  <a:lnTo>
                    <a:pt x="70245" y="132170"/>
                  </a:lnTo>
                  <a:close/>
                </a:path>
                <a:path w="368300" h="162560">
                  <a:moveTo>
                    <a:pt x="258727" y="129051"/>
                  </a:moveTo>
                  <a:lnTo>
                    <a:pt x="244679" y="137842"/>
                  </a:lnTo>
                  <a:lnTo>
                    <a:pt x="254631" y="132934"/>
                  </a:lnTo>
                  <a:lnTo>
                    <a:pt x="258727" y="129051"/>
                  </a:lnTo>
                  <a:close/>
                </a:path>
                <a:path w="368300" h="162560">
                  <a:moveTo>
                    <a:pt x="56544" y="121585"/>
                  </a:moveTo>
                  <a:lnTo>
                    <a:pt x="62493" y="127860"/>
                  </a:lnTo>
                  <a:lnTo>
                    <a:pt x="70245" y="132170"/>
                  </a:lnTo>
                  <a:lnTo>
                    <a:pt x="56544" y="121585"/>
                  </a:lnTo>
                  <a:close/>
                </a:path>
                <a:path w="368300" h="162560">
                  <a:moveTo>
                    <a:pt x="281731" y="107244"/>
                  </a:moveTo>
                  <a:lnTo>
                    <a:pt x="258727" y="129051"/>
                  </a:lnTo>
                  <a:lnTo>
                    <a:pt x="264919" y="125176"/>
                  </a:lnTo>
                  <a:lnTo>
                    <a:pt x="281731" y="107244"/>
                  </a:lnTo>
                  <a:close/>
                </a:path>
                <a:path w="368300" h="162560">
                  <a:moveTo>
                    <a:pt x="36743" y="100700"/>
                  </a:moveTo>
                  <a:lnTo>
                    <a:pt x="47455" y="114563"/>
                  </a:lnTo>
                  <a:lnTo>
                    <a:pt x="56544" y="121585"/>
                  </a:lnTo>
                  <a:lnTo>
                    <a:pt x="36743" y="100700"/>
                  </a:lnTo>
                  <a:close/>
                </a:path>
                <a:path w="368300" h="162560">
                  <a:moveTo>
                    <a:pt x="291201" y="97144"/>
                  </a:moveTo>
                  <a:lnTo>
                    <a:pt x="281731" y="107244"/>
                  </a:lnTo>
                  <a:lnTo>
                    <a:pt x="289879" y="99520"/>
                  </a:lnTo>
                  <a:lnTo>
                    <a:pt x="291201" y="97144"/>
                  </a:lnTo>
                  <a:close/>
                </a:path>
                <a:path w="368300" h="162560">
                  <a:moveTo>
                    <a:pt x="26576" y="87540"/>
                  </a:moveTo>
                  <a:lnTo>
                    <a:pt x="29079" y="92616"/>
                  </a:lnTo>
                  <a:lnTo>
                    <a:pt x="36743" y="100700"/>
                  </a:lnTo>
                  <a:lnTo>
                    <a:pt x="26576" y="87540"/>
                  </a:lnTo>
                  <a:close/>
                </a:path>
                <a:path w="368300" h="162560">
                  <a:moveTo>
                    <a:pt x="314007" y="56134"/>
                  </a:moveTo>
                  <a:lnTo>
                    <a:pt x="291201" y="97144"/>
                  </a:lnTo>
                  <a:lnTo>
                    <a:pt x="293651" y="94530"/>
                  </a:lnTo>
                  <a:lnTo>
                    <a:pt x="314007" y="56134"/>
                  </a:lnTo>
                  <a:close/>
                </a:path>
                <a:path w="368300" h="162560">
                  <a:moveTo>
                    <a:pt x="12571" y="59146"/>
                  </a:moveTo>
                  <a:lnTo>
                    <a:pt x="22121" y="81774"/>
                  </a:lnTo>
                  <a:lnTo>
                    <a:pt x="26576" y="87540"/>
                  </a:lnTo>
                  <a:lnTo>
                    <a:pt x="12571" y="59146"/>
                  </a:lnTo>
                  <a:close/>
                </a:path>
                <a:path w="368300" h="162560">
                  <a:moveTo>
                    <a:pt x="7179" y="46370"/>
                  </a:moveTo>
                  <a:lnTo>
                    <a:pt x="7596" y="49059"/>
                  </a:lnTo>
                  <a:lnTo>
                    <a:pt x="12571" y="59146"/>
                  </a:lnTo>
                  <a:lnTo>
                    <a:pt x="7179" y="46370"/>
                  </a:lnTo>
                  <a:close/>
                </a:path>
                <a:path w="368300" h="162560">
                  <a:moveTo>
                    <a:pt x="324002" y="3492"/>
                  </a:moveTo>
                  <a:lnTo>
                    <a:pt x="260007" y="54978"/>
                  </a:lnTo>
                  <a:lnTo>
                    <a:pt x="367995" y="57302"/>
                  </a:lnTo>
                  <a:lnTo>
                    <a:pt x="324002" y="3492"/>
                  </a:lnTo>
                  <a:close/>
                </a:path>
                <a:path w="368300" h="162560">
                  <a:moveTo>
                    <a:pt x="0" y="0"/>
                  </a:moveTo>
                  <a:lnTo>
                    <a:pt x="5787" y="43071"/>
                  </a:lnTo>
                  <a:lnTo>
                    <a:pt x="7179" y="46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39565" y="554972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0" y="0"/>
                  </a:moveTo>
                  <a:lnTo>
                    <a:pt x="5784" y="43048"/>
                  </a:lnTo>
                  <a:lnTo>
                    <a:pt x="22108" y="81731"/>
                  </a:lnTo>
                  <a:lnTo>
                    <a:pt x="47429" y="114505"/>
                  </a:lnTo>
                  <a:lnTo>
                    <a:pt x="80203" y="139826"/>
                  </a:lnTo>
                  <a:lnTo>
                    <a:pt x="118886" y="156150"/>
                  </a:lnTo>
                  <a:lnTo>
                    <a:pt x="161935" y="161935"/>
                  </a:lnTo>
                  <a:lnTo>
                    <a:pt x="210968" y="154342"/>
                  </a:lnTo>
                  <a:lnTo>
                    <a:pt x="254502" y="132869"/>
                  </a:lnTo>
                  <a:lnTo>
                    <a:pt x="289728" y="99472"/>
                  </a:lnTo>
                  <a:lnTo>
                    <a:pt x="313840" y="56107"/>
                  </a:lnTo>
                  <a:lnTo>
                    <a:pt x="367805" y="57269"/>
                  </a:lnTo>
                  <a:lnTo>
                    <a:pt x="323833" y="3485"/>
                  </a:lnTo>
                  <a:lnTo>
                    <a:pt x="259873" y="54945"/>
                  </a:lnTo>
                  <a:lnTo>
                    <a:pt x="313840" y="56107"/>
                  </a:lnTo>
                  <a:lnTo>
                    <a:pt x="293498" y="94485"/>
                  </a:lnTo>
                  <a:lnTo>
                    <a:pt x="264782" y="125116"/>
                  </a:lnTo>
                  <a:lnTo>
                    <a:pt x="229674" y="147086"/>
                  </a:lnTo>
                  <a:lnTo>
                    <a:pt x="190157" y="159483"/>
                  </a:lnTo>
                  <a:lnTo>
                    <a:pt x="148214" y="161394"/>
                  </a:lnTo>
                  <a:lnTo>
                    <a:pt x="105828" y="151904"/>
                  </a:lnTo>
                  <a:lnTo>
                    <a:pt x="62462" y="127793"/>
                  </a:lnTo>
                  <a:lnTo>
                    <a:pt x="29065" y="92567"/>
                  </a:lnTo>
                  <a:lnTo>
                    <a:pt x="7592" y="49033"/>
                  </a:lnTo>
                  <a:lnTo>
                    <a:pt x="0" y="0"/>
                  </a:lnTo>
                  <a:close/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71641" y="554961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172678" y="160362"/>
                  </a:moveTo>
                  <a:lnTo>
                    <a:pt x="155537" y="161143"/>
                  </a:lnTo>
                  <a:lnTo>
                    <a:pt x="162013" y="162013"/>
                  </a:lnTo>
                  <a:lnTo>
                    <a:pt x="172678" y="160362"/>
                  </a:lnTo>
                  <a:close/>
                </a:path>
                <a:path w="368300" h="162560">
                  <a:moveTo>
                    <a:pt x="133708" y="158210"/>
                  </a:moveTo>
                  <a:lnTo>
                    <a:pt x="148286" y="161474"/>
                  </a:lnTo>
                  <a:lnTo>
                    <a:pt x="155537" y="161143"/>
                  </a:lnTo>
                  <a:lnTo>
                    <a:pt x="133708" y="158210"/>
                  </a:lnTo>
                  <a:close/>
                </a:path>
                <a:path w="368300" h="162560">
                  <a:moveTo>
                    <a:pt x="202334" y="155770"/>
                  </a:moveTo>
                  <a:lnTo>
                    <a:pt x="172678" y="160362"/>
                  </a:lnTo>
                  <a:lnTo>
                    <a:pt x="190250" y="159561"/>
                  </a:lnTo>
                  <a:lnTo>
                    <a:pt x="202334" y="155770"/>
                  </a:lnTo>
                  <a:close/>
                </a:path>
                <a:path w="368300" h="162560">
                  <a:moveTo>
                    <a:pt x="112278" y="153413"/>
                  </a:moveTo>
                  <a:lnTo>
                    <a:pt x="118946" y="156227"/>
                  </a:lnTo>
                  <a:lnTo>
                    <a:pt x="133708" y="158210"/>
                  </a:lnTo>
                  <a:lnTo>
                    <a:pt x="112278" y="153413"/>
                  </a:lnTo>
                  <a:close/>
                </a:path>
                <a:path w="368300" h="162560">
                  <a:moveTo>
                    <a:pt x="218807" y="150602"/>
                  </a:moveTo>
                  <a:lnTo>
                    <a:pt x="202334" y="155770"/>
                  </a:lnTo>
                  <a:lnTo>
                    <a:pt x="211073" y="154417"/>
                  </a:lnTo>
                  <a:lnTo>
                    <a:pt x="218807" y="150602"/>
                  </a:lnTo>
                  <a:close/>
                </a:path>
                <a:path w="368300" h="162560">
                  <a:moveTo>
                    <a:pt x="96416" y="146719"/>
                  </a:moveTo>
                  <a:lnTo>
                    <a:pt x="105879" y="151980"/>
                  </a:lnTo>
                  <a:lnTo>
                    <a:pt x="112278" y="153413"/>
                  </a:lnTo>
                  <a:lnTo>
                    <a:pt x="96416" y="146719"/>
                  </a:lnTo>
                  <a:close/>
                </a:path>
                <a:path w="368300" h="162560">
                  <a:moveTo>
                    <a:pt x="244653" y="137854"/>
                  </a:moveTo>
                  <a:lnTo>
                    <a:pt x="218807" y="150602"/>
                  </a:lnTo>
                  <a:lnTo>
                    <a:pt x="229787" y="147158"/>
                  </a:lnTo>
                  <a:lnTo>
                    <a:pt x="244653" y="137854"/>
                  </a:lnTo>
                  <a:close/>
                </a:path>
                <a:path w="368300" h="162560">
                  <a:moveTo>
                    <a:pt x="70245" y="132170"/>
                  </a:moveTo>
                  <a:lnTo>
                    <a:pt x="80245" y="139895"/>
                  </a:lnTo>
                  <a:lnTo>
                    <a:pt x="96416" y="146719"/>
                  </a:lnTo>
                  <a:lnTo>
                    <a:pt x="70245" y="132170"/>
                  </a:lnTo>
                  <a:close/>
                </a:path>
                <a:path w="368300" h="162560">
                  <a:moveTo>
                    <a:pt x="258734" y="129042"/>
                  </a:moveTo>
                  <a:lnTo>
                    <a:pt x="244653" y="137854"/>
                  </a:lnTo>
                  <a:lnTo>
                    <a:pt x="254630" y="132934"/>
                  </a:lnTo>
                  <a:lnTo>
                    <a:pt x="258734" y="129042"/>
                  </a:lnTo>
                  <a:close/>
                </a:path>
                <a:path w="368300" h="162560">
                  <a:moveTo>
                    <a:pt x="56544" y="121585"/>
                  </a:moveTo>
                  <a:lnTo>
                    <a:pt x="62493" y="127860"/>
                  </a:lnTo>
                  <a:lnTo>
                    <a:pt x="70245" y="132170"/>
                  </a:lnTo>
                  <a:lnTo>
                    <a:pt x="56544" y="121585"/>
                  </a:lnTo>
                  <a:close/>
                </a:path>
                <a:path w="368300" h="162560">
                  <a:moveTo>
                    <a:pt x="281699" y="107270"/>
                  </a:moveTo>
                  <a:lnTo>
                    <a:pt x="258734" y="129042"/>
                  </a:lnTo>
                  <a:lnTo>
                    <a:pt x="264913" y="125176"/>
                  </a:lnTo>
                  <a:lnTo>
                    <a:pt x="281699" y="107270"/>
                  </a:lnTo>
                  <a:close/>
                </a:path>
                <a:path w="368300" h="162560">
                  <a:moveTo>
                    <a:pt x="36743" y="100700"/>
                  </a:moveTo>
                  <a:lnTo>
                    <a:pt x="47455" y="114563"/>
                  </a:lnTo>
                  <a:lnTo>
                    <a:pt x="56544" y="121585"/>
                  </a:lnTo>
                  <a:lnTo>
                    <a:pt x="36743" y="100700"/>
                  </a:lnTo>
                  <a:close/>
                </a:path>
                <a:path w="368300" h="162560">
                  <a:moveTo>
                    <a:pt x="291199" y="97137"/>
                  </a:moveTo>
                  <a:lnTo>
                    <a:pt x="281699" y="107270"/>
                  </a:lnTo>
                  <a:lnTo>
                    <a:pt x="289874" y="99520"/>
                  </a:lnTo>
                  <a:lnTo>
                    <a:pt x="291199" y="97137"/>
                  </a:lnTo>
                  <a:close/>
                </a:path>
                <a:path w="368300" h="162560">
                  <a:moveTo>
                    <a:pt x="26576" y="87540"/>
                  </a:moveTo>
                  <a:lnTo>
                    <a:pt x="29079" y="92616"/>
                  </a:lnTo>
                  <a:lnTo>
                    <a:pt x="36743" y="100700"/>
                  </a:lnTo>
                  <a:lnTo>
                    <a:pt x="26576" y="87540"/>
                  </a:lnTo>
                  <a:close/>
                </a:path>
                <a:path w="368300" h="162560">
                  <a:moveTo>
                    <a:pt x="313994" y="56134"/>
                  </a:moveTo>
                  <a:lnTo>
                    <a:pt x="291199" y="97137"/>
                  </a:lnTo>
                  <a:lnTo>
                    <a:pt x="293643" y="94530"/>
                  </a:lnTo>
                  <a:lnTo>
                    <a:pt x="313994" y="56134"/>
                  </a:lnTo>
                  <a:close/>
                </a:path>
                <a:path w="368300" h="162560">
                  <a:moveTo>
                    <a:pt x="12571" y="59146"/>
                  </a:moveTo>
                  <a:lnTo>
                    <a:pt x="22121" y="81774"/>
                  </a:lnTo>
                  <a:lnTo>
                    <a:pt x="26576" y="87540"/>
                  </a:lnTo>
                  <a:lnTo>
                    <a:pt x="12571" y="59146"/>
                  </a:lnTo>
                  <a:close/>
                </a:path>
                <a:path w="368300" h="162560">
                  <a:moveTo>
                    <a:pt x="7179" y="46370"/>
                  </a:moveTo>
                  <a:lnTo>
                    <a:pt x="7596" y="49059"/>
                  </a:lnTo>
                  <a:lnTo>
                    <a:pt x="12571" y="59146"/>
                  </a:lnTo>
                  <a:lnTo>
                    <a:pt x="7179" y="46370"/>
                  </a:lnTo>
                  <a:close/>
                </a:path>
                <a:path w="368300" h="162560">
                  <a:moveTo>
                    <a:pt x="324002" y="3492"/>
                  </a:moveTo>
                  <a:lnTo>
                    <a:pt x="260007" y="54978"/>
                  </a:lnTo>
                  <a:lnTo>
                    <a:pt x="367995" y="57302"/>
                  </a:lnTo>
                  <a:lnTo>
                    <a:pt x="324002" y="3492"/>
                  </a:lnTo>
                  <a:close/>
                </a:path>
                <a:path w="368300" h="162560">
                  <a:moveTo>
                    <a:pt x="0" y="0"/>
                  </a:moveTo>
                  <a:lnTo>
                    <a:pt x="5787" y="43071"/>
                  </a:lnTo>
                  <a:lnTo>
                    <a:pt x="7179" y="46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71613" y="554972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0" y="0"/>
                  </a:moveTo>
                  <a:lnTo>
                    <a:pt x="5784" y="43048"/>
                  </a:lnTo>
                  <a:lnTo>
                    <a:pt x="22108" y="81731"/>
                  </a:lnTo>
                  <a:lnTo>
                    <a:pt x="47429" y="114505"/>
                  </a:lnTo>
                  <a:lnTo>
                    <a:pt x="80203" y="139826"/>
                  </a:lnTo>
                  <a:lnTo>
                    <a:pt x="118886" y="156150"/>
                  </a:lnTo>
                  <a:lnTo>
                    <a:pt x="161935" y="161935"/>
                  </a:lnTo>
                  <a:lnTo>
                    <a:pt x="210968" y="154342"/>
                  </a:lnTo>
                  <a:lnTo>
                    <a:pt x="254502" y="132869"/>
                  </a:lnTo>
                  <a:lnTo>
                    <a:pt x="289728" y="99472"/>
                  </a:lnTo>
                  <a:lnTo>
                    <a:pt x="313840" y="56107"/>
                  </a:lnTo>
                  <a:lnTo>
                    <a:pt x="367805" y="57269"/>
                  </a:lnTo>
                  <a:lnTo>
                    <a:pt x="323833" y="3485"/>
                  </a:lnTo>
                  <a:lnTo>
                    <a:pt x="259873" y="54945"/>
                  </a:lnTo>
                  <a:lnTo>
                    <a:pt x="313840" y="56107"/>
                  </a:lnTo>
                  <a:lnTo>
                    <a:pt x="293498" y="94485"/>
                  </a:lnTo>
                  <a:lnTo>
                    <a:pt x="264782" y="125116"/>
                  </a:lnTo>
                  <a:lnTo>
                    <a:pt x="229674" y="147086"/>
                  </a:lnTo>
                  <a:lnTo>
                    <a:pt x="190157" y="159483"/>
                  </a:lnTo>
                  <a:lnTo>
                    <a:pt x="148214" y="161394"/>
                  </a:lnTo>
                  <a:lnTo>
                    <a:pt x="105828" y="151904"/>
                  </a:lnTo>
                  <a:lnTo>
                    <a:pt x="62462" y="127793"/>
                  </a:lnTo>
                  <a:lnTo>
                    <a:pt x="29065" y="92567"/>
                  </a:lnTo>
                  <a:lnTo>
                    <a:pt x="7592" y="49033"/>
                  </a:lnTo>
                  <a:lnTo>
                    <a:pt x="0" y="0"/>
                  </a:lnTo>
                  <a:close/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703689" y="554961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172678" y="160362"/>
                  </a:moveTo>
                  <a:lnTo>
                    <a:pt x="155537" y="161143"/>
                  </a:lnTo>
                  <a:lnTo>
                    <a:pt x="162013" y="162013"/>
                  </a:lnTo>
                  <a:lnTo>
                    <a:pt x="172678" y="160362"/>
                  </a:lnTo>
                  <a:close/>
                </a:path>
                <a:path w="368300" h="162560">
                  <a:moveTo>
                    <a:pt x="133708" y="158210"/>
                  </a:moveTo>
                  <a:lnTo>
                    <a:pt x="148286" y="161474"/>
                  </a:lnTo>
                  <a:lnTo>
                    <a:pt x="155537" y="161143"/>
                  </a:lnTo>
                  <a:lnTo>
                    <a:pt x="133708" y="158210"/>
                  </a:lnTo>
                  <a:close/>
                </a:path>
                <a:path w="368300" h="162560">
                  <a:moveTo>
                    <a:pt x="202334" y="155770"/>
                  </a:moveTo>
                  <a:lnTo>
                    <a:pt x="172678" y="160362"/>
                  </a:lnTo>
                  <a:lnTo>
                    <a:pt x="190250" y="159561"/>
                  </a:lnTo>
                  <a:lnTo>
                    <a:pt x="202334" y="155770"/>
                  </a:lnTo>
                  <a:close/>
                </a:path>
                <a:path w="368300" h="162560">
                  <a:moveTo>
                    <a:pt x="112278" y="153413"/>
                  </a:moveTo>
                  <a:lnTo>
                    <a:pt x="118946" y="156227"/>
                  </a:lnTo>
                  <a:lnTo>
                    <a:pt x="133708" y="158210"/>
                  </a:lnTo>
                  <a:lnTo>
                    <a:pt x="112278" y="153413"/>
                  </a:lnTo>
                  <a:close/>
                </a:path>
                <a:path w="368300" h="162560">
                  <a:moveTo>
                    <a:pt x="218807" y="150602"/>
                  </a:moveTo>
                  <a:lnTo>
                    <a:pt x="202334" y="155770"/>
                  </a:lnTo>
                  <a:lnTo>
                    <a:pt x="211073" y="154417"/>
                  </a:lnTo>
                  <a:lnTo>
                    <a:pt x="218807" y="150602"/>
                  </a:lnTo>
                  <a:close/>
                </a:path>
                <a:path w="368300" h="162560">
                  <a:moveTo>
                    <a:pt x="96416" y="146719"/>
                  </a:moveTo>
                  <a:lnTo>
                    <a:pt x="105879" y="151980"/>
                  </a:lnTo>
                  <a:lnTo>
                    <a:pt x="112278" y="153413"/>
                  </a:lnTo>
                  <a:lnTo>
                    <a:pt x="96416" y="146719"/>
                  </a:lnTo>
                  <a:close/>
                </a:path>
                <a:path w="368300" h="162560">
                  <a:moveTo>
                    <a:pt x="244653" y="137854"/>
                  </a:moveTo>
                  <a:lnTo>
                    <a:pt x="218807" y="150602"/>
                  </a:lnTo>
                  <a:lnTo>
                    <a:pt x="229787" y="147158"/>
                  </a:lnTo>
                  <a:lnTo>
                    <a:pt x="244653" y="137854"/>
                  </a:lnTo>
                  <a:close/>
                </a:path>
                <a:path w="368300" h="162560">
                  <a:moveTo>
                    <a:pt x="70245" y="132170"/>
                  </a:moveTo>
                  <a:lnTo>
                    <a:pt x="80245" y="139895"/>
                  </a:lnTo>
                  <a:lnTo>
                    <a:pt x="96416" y="146719"/>
                  </a:lnTo>
                  <a:lnTo>
                    <a:pt x="70245" y="132170"/>
                  </a:lnTo>
                  <a:close/>
                </a:path>
                <a:path w="368300" h="162560">
                  <a:moveTo>
                    <a:pt x="258734" y="129042"/>
                  </a:moveTo>
                  <a:lnTo>
                    <a:pt x="244653" y="137854"/>
                  </a:lnTo>
                  <a:lnTo>
                    <a:pt x="254630" y="132934"/>
                  </a:lnTo>
                  <a:lnTo>
                    <a:pt x="258734" y="129042"/>
                  </a:lnTo>
                  <a:close/>
                </a:path>
                <a:path w="368300" h="162560">
                  <a:moveTo>
                    <a:pt x="56544" y="121585"/>
                  </a:moveTo>
                  <a:lnTo>
                    <a:pt x="62493" y="127860"/>
                  </a:lnTo>
                  <a:lnTo>
                    <a:pt x="70245" y="132170"/>
                  </a:lnTo>
                  <a:lnTo>
                    <a:pt x="56544" y="121585"/>
                  </a:lnTo>
                  <a:close/>
                </a:path>
                <a:path w="368300" h="162560">
                  <a:moveTo>
                    <a:pt x="281699" y="107270"/>
                  </a:moveTo>
                  <a:lnTo>
                    <a:pt x="258734" y="129042"/>
                  </a:lnTo>
                  <a:lnTo>
                    <a:pt x="264913" y="125176"/>
                  </a:lnTo>
                  <a:lnTo>
                    <a:pt x="281699" y="107270"/>
                  </a:lnTo>
                  <a:close/>
                </a:path>
                <a:path w="368300" h="162560">
                  <a:moveTo>
                    <a:pt x="36743" y="100700"/>
                  </a:moveTo>
                  <a:lnTo>
                    <a:pt x="47455" y="114563"/>
                  </a:lnTo>
                  <a:lnTo>
                    <a:pt x="56544" y="121585"/>
                  </a:lnTo>
                  <a:lnTo>
                    <a:pt x="36743" y="100700"/>
                  </a:lnTo>
                  <a:close/>
                </a:path>
                <a:path w="368300" h="162560">
                  <a:moveTo>
                    <a:pt x="291199" y="97137"/>
                  </a:moveTo>
                  <a:lnTo>
                    <a:pt x="281699" y="107270"/>
                  </a:lnTo>
                  <a:lnTo>
                    <a:pt x="289874" y="99520"/>
                  </a:lnTo>
                  <a:lnTo>
                    <a:pt x="291199" y="97137"/>
                  </a:lnTo>
                  <a:close/>
                </a:path>
                <a:path w="368300" h="162560">
                  <a:moveTo>
                    <a:pt x="26576" y="87540"/>
                  </a:moveTo>
                  <a:lnTo>
                    <a:pt x="29079" y="92616"/>
                  </a:lnTo>
                  <a:lnTo>
                    <a:pt x="36743" y="100700"/>
                  </a:lnTo>
                  <a:lnTo>
                    <a:pt x="26576" y="87540"/>
                  </a:lnTo>
                  <a:close/>
                </a:path>
                <a:path w="368300" h="162560">
                  <a:moveTo>
                    <a:pt x="313994" y="56134"/>
                  </a:moveTo>
                  <a:lnTo>
                    <a:pt x="291199" y="97137"/>
                  </a:lnTo>
                  <a:lnTo>
                    <a:pt x="293643" y="94530"/>
                  </a:lnTo>
                  <a:lnTo>
                    <a:pt x="313994" y="56134"/>
                  </a:lnTo>
                  <a:close/>
                </a:path>
                <a:path w="368300" h="162560">
                  <a:moveTo>
                    <a:pt x="12571" y="59146"/>
                  </a:moveTo>
                  <a:lnTo>
                    <a:pt x="22121" y="81774"/>
                  </a:lnTo>
                  <a:lnTo>
                    <a:pt x="26576" y="87540"/>
                  </a:lnTo>
                  <a:lnTo>
                    <a:pt x="12571" y="59146"/>
                  </a:lnTo>
                  <a:close/>
                </a:path>
                <a:path w="368300" h="162560">
                  <a:moveTo>
                    <a:pt x="7179" y="46370"/>
                  </a:moveTo>
                  <a:lnTo>
                    <a:pt x="7596" y="49059"/>
                  </a:lnTo>
                  <a:lnTo>
                    <a:pt x="12571" y="59146"/>
                  </a:lnTo>
                  <a:lnTo>
                    <a:pt x="7179" y="46370"/>
                  </a:lnTo>
                  <a:close/>
                </a:path>
                <a:path w="368300" h="162560">
                  <a:moveTo>
                    <a:pt x="324002" y="3492"/>
                  </a:moveTo>
                  <a:lnTo>
                    <a:pt x="260007" y="54978"/>
                  </a:lnTo>
                  <a:lnTo>
                    <a:pt x="367995" y="57302"/>
                  </a:lnTo>
                  <a:lnTo>
                    <a:pt x="324002" y="3492"/>
                  </a:lnTo>
                  <a:close/>
                </a:path>
                <a:path w="368300" h="162560">
                  <a:moveTo>
                    <a:pt x="0" y="0"/>
                  </a:moveTo>
                  <a:lnTo>
                    <a:pt x="5787" y="43071"/>
                  </a:lnTo>
                  <a:lnTo>
                    <a:pt x="7179" y="46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703660" y="554972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0" y="0"/>
                  </a:moveTo>
                  <a:lnTo>
                    <a:pt x="5784" y="43048"/>
                  </a:lnTo>
                  <a:lnTo>
                    <a:pt x="22108" y="81731"/>
                  </a:lnTo>
                  <a:lnTo>
                    <a:pt x="47429" y="114505"/>
                  </a:lnTo>
                  <a:lnTo>
                    <a:pt x="80203" y="139826"/>
                  </a:lnTo>
                  <a:lnTo>
                    <a:pt x="118886" y="156150"/>
                  </a:lnTo>
                  <a:lnTo>
                    <a:pt x="161935" y="161935"/>
                  </a:lnTo>
                  <a:lnTo>
                    <a:pt x="210968" y="154342"/>
                  </a:lnTo>
                  <a:lnTo>
                    <a:pt x="254502" y="132869"/>
                  </a:lnTo>
                  <a:lnTo>
                    <a:pt x="289728" y="99472"/>
                  </a:lnTo>
                  <a:lnTo>
                    <a:pt x="313840" y="56107"/>
                  </a:lnTo>
                  <a:lnTo>
                    <a:pt x="367805" y="57269"/>
                  </a:lnTo>
                  <a:lnTo>
                    <a:pt x="323833" y="3485"/>
                  </a:lnTo>
                  <a:lnTo>
                    <a:pt x="259873" y="54945"/>
                  </a:lnTo>
                  <a:lnTo>
                    <a:pt x="313840" y="56107"/>
                  </a:lnTo>
                  <a:lnTo>
                    <a:pt x="293498" y="94485"/>
                  </a:lnTo>
                  <a:lnTo>
                    <a:pt x="264782" y="125116"/>
                  </a:lnTo>
                  <a:lnTo>
                    <a:pt x="229674" y="147086"/>
                  </a:lnTo>
                  <a:lnTo>
                    <a:pt x="190157" y="159483"/>
                  </a:lnTo>
                  <a:lnTo>
                    <a:pt x="148214" y="161394"/>
                  </a:lnTo>
                  <a:lnTo>
                    <a:pt x="105828" y="151904"/>
                  </a:lnTo>
                  <a:lnTo>
                    <a:pt x="62462" y="127793"/>
                  </a:lnTo>
                  <a:lnTo>
                    <a:pt x="29065" y="92567"/>
                  </a:lnTo>
                  <a:lnTo>
                    <a:pt x="7592" y="49033"/>
                  </a:lnTo>
                  <a:lnTo>
                    <a:pt x="0" y="0"/>
                  </a:lnTo>
                  <a:close/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135736" y="554961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172678" y="160362"/>
                  </a:moveTo>
                  <a:lnTo>
                    <a:pt x="155537" y="161143"/>
                  </a:lnTo>
                  <a:lnTo>
                    <a:pt x="162013" y="162013"/>
                  </a:lnTo>
                  <a:lnTo>
                    <a:pt x="172678" y="160362"/>
                  </a:lnTo>
                  <a:close/>
                </a:path>
                <a:path w="368300" h="162560">
                  <a:moveTo>
                    <a:pt x="133708" y="158210"/>
                  </a:moveTo>
                  <a:lnTo>
                    <a:pt x="148286" y="161474"/>
                  </a:lnTo>
                  <a:lnTo>
                    <a:pt x="155537" y="161143"/>
                  </a:lnTo>
                  <a:lnTo>
                    <a:pt x="133708" y="158210"/>
                  </a:lnTo>
                  <a:close/>
                </a:path>
                <a:path w="368300" h="162560">
                  <a:moveTo>
                    <a:pt x="202334" y="155770"/>
                  </a:moveTo>
                  <a:lnTo>
                    <a:pt x="172678" y="160362"/>
                  </a:lnTo>
                  <a:lnTo>
                    <a:pt x="190250" y="159561"/>
                  </a:lnTo>
                  <a:lnTo>
                    <a:pt x="202334" y="155770"/>
                  </a:lnTo>
                  <a:close/>
                </a:path>
                <a:path w="368300" h="162560">
                  <a:moveTo>
                    <a:pt x="112278" y="153413"/>
                  </a:moveTo>
                  <a:lnTo>
                    <a:pt x="118946" y="156227"/>
                  </a:lnTo>
                  <a:lnTo>
                    <a:pt x="133708" y="158210"/>
                  </a:lnTo>
                  <a:lnTo>
                    <a:pt x="112278" y="153413"/>
                  </a:lnTo>
                  <a:close/>
                </a:path>
                <a:path w="368300" h="162560">
                  <a:moveTo>
                    <a:pt x="218807" y="150602"/>
                  </a:moveTo>
                  <a:lnTo>
                    <a:pt x="202334" y="155770"/>
                  </a:lnTo>
                  <a:lnTo>
                    <a:pt x="211073" y="154417"/>
                  </a:lnTo>
                  <a:lnTo>
                    <a:pt x="218807" y="150602"/>
                  </a:lnTo>
                  <a:close/>
                </a:path>
                <a:path w="368300" h="162560">
                  <a:moveTo>
                    <a:pt x="96416" y="146719"/>
                  </a:moveTo>
                  <a:lnTo>
                    <a:pt x="105879" y="151980"/>
                  </a:lnTo>
                  <a:lnTo>
                    <a:pt x="112278" y="153413"/>
                  </a:lnTo>
                  <a:lnTo>
                    <a:pt x="96416" y="146719"/>
                  </a:lnTo>
                  <a:close/>
                </a:path>
                <a:path w="368300" h="162560">
                  <a:moveTo>
                    <a:pt x="244653" y="137854"/>
                  </a:moveTo>
                  <a:lnTo>
                    <a:pt x="218807" y="150602"/>
                  </a:lnTo>
                  <a:lnTo>
                    <a:pt x="229787" y="147158"/>
                  </a:lnTo>
                  <a:lnTo>
                    <a:pt x="244653" y="137854"/>
                  </a:lnTo>
                  <a:close/>
                </a:path>
                <a:path w="368300" h="162560">
                  <a:moveTo>
                    <a:pt x="70245" y="132170"/>
                  </a:moveTo>
                  <a:lnTo>
                    <a:pt x="80245" y="139895"/>
                  </a:lnTo>
                  <a:lnTo>
                    <a:pt x="96416" y="146719"/>
                  </a:lnTo>
                  <a:lnTo>
                    <a:pt x="70245" y="132170"/>
                  </a:lnTo>
                  <a:close/>
                </a:path>
                <a:path w="368300" h="162560">
                  <a:moveTo>
                    <a:pt x="258734" y="129042"/>
                  </a:moveTo>
                  <a:lnTo>
                    <a:pt x="244653" y="137854"/>
                  </a:lnTo>
                  <a:lnTo>
                    <a:pt x="254630" y="132934"/>
                  </a:lnTo>
                  <a:lnTo>
                    <a:pt x="258734" y="129042"/>
                  </a:lnTo>
                  <a:close/>
                </a:path>
                <a:path w="368300" h="162560">
                  <a:moveTo>
                    <a:pt x="56544" y="121585"/>
                  </a:moveTo>
                  <a:lnTo>
                    <a:pt x="62493" y="127860"/>
                  </a:lnTo>
                  <a:lnTo>
                    <a:pt x="70245" y="132170"/>
                  </a:lnTo>
                  <a:lnTo>
                    <a:pt x="56544" y="121585"/>
                  </a:lnTo>
                  <a:close/>
                </a:path>
                <a:path w="368300" h="162560">
                  <a:moveTo>
                    <a:pt x="281699" y="107270"/>
                  </a:moveTo>
                  <a:lnTo>
                    <a:pt x="258734" y="129042"/>
                  </a:lnTo>
                  <a:lnTo>
                    <a:pt x="264913" y="125176"/>
                  </a:lnTo>
                  <a:lnTo>
                    <a:pt x="281699" y="107270"/>
                  </a:lnTo>
                  <a:close/>
                </a:path>
                <a:path w="368300" h="162560">
                  <a:moveTo>
                    <a:pt x="36743" y="100700"/>
                  </a:moveTo>
                  <a:lnTo>
                    <a:pt x="47455" y="114563"/>
                  </a:lnTo>
                  <a:lnTo>
                    <a:pt x="56544" y="121585"/>
                  </a:lnTo>
                  <a:lnTo>
                    <a:pt x="36743" y="100700"/>
                  </a:lnTo>
                  <a:close/>
                </a:path>
                <a:path w="368300" h="162560">
                  <a:moveTo>
                    <a:pt x="291199" y="97137"/>
                  </a:moveTo>
                  <a:lnTo>
                    <a:pt x="281699" y="107270"/>
                  </a:lnTo>
                  <a:lnTo>
                    <a:pt x="289874" y="99520"/>
                  </a:lnTo>
                  <a:lnTo>
                    <a:pt x="291199" y="97137"/>
                  </a:lnTo>
                  <a:close/>
                </a:path>
                <a:path w="368300" h="162560">
                  <a:moveTo>
                    <a:pt x="26576" y="87540"/>
                  </a:moveTo>
                  <a:lnTo>
                    <a:pt x="29079" y="92616"/>
                  </a:lnTo>
                  <a:lnTo>
                    <a:pt x="36743" y="100700"/>
                  </a:lnTo>
                  <a:lnTo>
                    <a:pt x="26576" y="87540"/>
                  </a:lnTo>
                  <a:close/>
                </a:path>
                <a:path w="368300" h="162560">
                  <a:moveTo>
                    <a:pt x="313994" y="56134"/>
                  </a:moveTo>
                  <a:lnTo>
                    <a:pt x="291199" y="97137"/>
                  </a:lnTo>
                  <a:lnTo>
                    <a:pt x="293643" y="94530"/>
                  </a:lnTo>
                  <a:lnTo>
                    <a:pt x="313994" y="56134"/>
                  </a:lnTo>
                  <a:close/>
                </a:path>
                <a:path w="368300" h="162560">
                  <a:moveTo>
                    <a:pt x="12571" y="59146"/>
                  </a:moveTo>
                  <a:lnTo>
                    <a:pt x="22121" y="81774"/>
                  </a:lnTo>
                  <a:lnTo>
                    <a:pt x="26576" y="87540"/>
                  </a:lnTo>
                  <a:lnTo>
                    <a:pt x="12571" y="59146"/>
                  </a:lnTo>
                  <a:close/>
                </a:path>
                <a:path w="368300" h="162560">
                  <a:moveTo>
                    <a:pt x="7179" y="46370"/>
                  </a:moveTo>
                  <a:lnTo>
                    <a:pt x="7596" y="49059"/>
                  </a:lnTo>
                  <a:lnTo>
                    <a:pt x="12571" y="59146"/>
                  </a:lnTo>
                  <a:lnTo>
                    <a:pt x="7179" y="46370"/>
                  </a:lnTo>
                  <a:close/>
                </a:path>
                <a:path w="368300" h="162560">
                  <a:moveTo>
                    <a:pt x="324002" y="3492"/>
                  </a:moveTo>
                  <a:lnTo>
                    <a:pt x="260007" y="54978"/>
                  </a:lnTo>
                  <a:lnTo>
                    <a:pt x="367995" y="57302"/>
                  </a:lnTo>
                  <a:lnTo>
                    <a:pt x="324002" y="3492"/>
                  </a:lnTo>
                  <a:close/>
                </a:path>
                <a:path w="368300" h="162560">
                  <a:moveTo>
                    <a:pt x="0" y="0"/>
                  </a:moveTo>
                  <a:lnTo>
                    <a:pt x="5787" y="43071"/>
                  </a:lnTo>
                  <a:lnTo>
                    <a:pt x="7179" y="46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135709" y="554972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0" y="0"/>
                  </a:moveTo>
                  <a:lnTo>
                    <a:pt x="5784" y="43048"/>
                  </a:lnTo>
                  <a:lnTo>
                    <a:pt x="22108" y="81731"/>
                  </a:lnTo>
                  <a:lnTo>
                    <a:pt x="47429" y="114505"/>
                  </a:lnTo>
                  <a:lnTo>
                    <a:pt x="80203" y="139826"/>
                  </a:lnTo>
                  <a:lnTo>
                    <a:pt x="118886" y="156150"/>
                  </a:lnTo>
                  <a:lnTo>
                    <a:pt x="161935" y="161935"/>
                  </a:lnTo>
                  <a:lnTo>
                    <a:pt x="210968" y="154342"/>
                  </a:lnTo>
                  <a:lnTo>
                    <a:pt x="254502" y="132869"/>
                  </a:lnTo>
                  <a:lnTo>
                    <a:pt x="289728" y="99472"/>
                  </a:lnTo>
                  <a:lnTo>
                    <a:pt x="313840" y="56107"/>
                  </a:lnTo>
                  <a:lnTo>
                    <a:pt x="367805" y="57269"/>
                  </a:lnTo>
                  <a:lnTo>
                    <a:pt x="323833" y="3485"/>
                  </a:lnTo>
                  <a:lnTo>
                    <a:pt x="259873" y="54945"/>
                  </a:lnTo>
                  <a:lnTo>
                    <a:pt x="313840" y="56107"/>
                  </a:lnTo>
                  <a:lnTo>
                    <a:pt x="293498" y="94485"/>
                  </a:lnTo>
                  <a:lnTo>
                    <a:pt x="264782" y="125116"/>
                  </a:lnTo>
                  <a:lnTo>
                    <a:pt x="229674" y="147086"/>
                  </a:lnTo>
                  <a:lnTo>
                    <a:pt x="190157" y="159483"/>
                  </a:lnTo>
                  <a:lnTo>
                    <a:pt x="148214" y="161394"/>
                  </a:lnTo>
                  <a:lnTo>
                    <a:pt x="105828" y="151904"/>
                  </a:lnTo>
                  <a:lnTo>
                    <a:pt x="62462" y="127793"/>
                  </a:lnTo>
                  <a:lnTo>
                    <a:pt x="29065" y="92567"/>
                  </a:lnTo>
                  <a:lnTo>
                    <a:pt x="7592" y="49033"/>
                  </a:lnTo>
                  <a:lnTo>
                    <a:pt x="0" y="0"/>
                  </a:lnTo>
                  <a:close/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583028" y="554961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172678" y="160362"/>
                  </a:moveTo>
                  <a:lnTo>
                    <a:pt x="155537" y="161143"/>
                  </a:lnTo>
                  <a:lnTo>
                    <a:pt x="162013" y="162013"/>
                  </a:lnTo>
                  <a:lnTo>
                    <a:pt x="172678" y="160362"/>
                  </a:lnTo>
                  <a:close/>
                </a:path>
                <a:path w="368300" h="162560">
                  <a:moveTo>
                    <a:pt x="133708" y="158210"/>
                  </a:moveTo>
                  <a:lnTo>
                    <a:pt x="148286" y="161474"/>
                  </a:lnTo>
                  <a:lnTo>
                    <a:pt x="155537" y="161143"/>
                  </a:lnTo>
                  <a:lnTo>
                    <a:pt x="133708" y="158210"/>
                  </a:lnTo>
                  <a:close/>
                </a:path>
                <a:path w="368300" h="162560">
                  <a:moveTo>
                    <a:pt x="202334" y="155770"/>
                  </a:moveTo>
                  <a:lnTo>
                    <a:pt x="172678" y="160362"/>
                  </a:lnTo>
                  <a:lnTo>
                    <a:pt x="190250" y="159561"/>
                  </a:lnTo>
                  <a:lnTo>
                    <a:pt x="202334" y="155770"/>
                  </a:lnTo>
                  <a:close/>
                </a:path>
                <a:path w="368300" h="162560">
                  <a:moveTo>
                    <a:pt x="112278" y="153413"/>
                  </a:moveTo>
                  <a:lnTo>
                    <a:pt x="118946" y="156227"/>
                  </a:lnTo>
                  <a:lnTo>
                    <a:pt x="133708" y="158210"/>
                  </a:lnTo>
                  <a:lnTo>
                    <a:pt x="112278" y="153413"/>
                  </a:lnTo>
                  <a:close/>
                </a:path>
                <a:path w="368300" h="162560">
                  <a:moveTo>
                    <a:pt x="218807" y="150602"/>
                  </a:moveTo>
                  <a:lnTo>
                    <a:pt x="202334" y="155770"/>
                  </a:lnTo>
                  <a:lnTo>
                    <a:pt x="211073" y="154417"/>
                  </a:lnTo>
                  <a:lnTo>
                    <a:pt x="218807" y="150602"/>
                  </a:lnTo>
                  <a:close/>
                </a:path>
                <a:path w="368300" h="162560">
                  <a:moveTo>
                    <a:pt x="96416" y="146719"/>
                  </a:moveTo>
                  <a:lnTo>
                    <a:pt x="105879" y="151980"/>
                  </a:lnTo>
                  <a:lnTo>
                    <a:pt x="112278" y="153413"/>
                  </a:lnTo>
                  <a:lnTo>
                    <a:pt x="96416" y="146719"/>
                  </a:lnTo>
                  <a:close/>
                </a:path>
                <a:path w="368300" h="162560">
                  <a:moveTo>
                    <a:pt x="244653" y="137854"/>
                  </a:moveTo>
                  <a:lnTo>
                    <a:pt x="218807" y="150602"/>
                  </a:lnTo>
                  <a:lnTo>
                    <a:pt x="229787" y="147158"/>
                  </a:lnTo>
                  <a:lnTo>
                    <a:pt x="244653" y="137854"/>
                  </a:lnTo>
                  <a:close/>
                </a:path>
                <a:path w="368300" h="162560">
                  <a:moveTo>
                    <a:pt x="70245" y="132170"/>
                  </a:moveTo>
                  <a:lnTo>
                    <a:pt x="80245" y="139895"/>
                  </a:lnTo>
                  <a:lnTo>
                    <a:pt x="96416" y="146719"/>
                  </a:lnTo>
                  <a:lnTo>
                    <a:pt x="70245" y="132170"/>
                  </a:lnTo>
                  <a:close/>
                </a:path>
                <a:path w="368300" h="162560">
                  <a:moveTo>
                    <a:pt x="258734" y="129042"/>
                  </a:moveTo>
                  <a:lnTo>
                    <a:pt x="244653" y="137854"/>
                  </a:lnTo>
                  <a:lnTo>
                    <a:pt x="254630" y="132934"/>
                  </a:lnTo>
                  <a:lnTo>
                    <a:pt x="258734" y="129042"/>
                  </a:lnTo>
                  <a:close/>
                </a:path>
                <a:path w="368300" h="162560">
                  <a:moveTo>
                    <a:pt x="56544" y="121585"/>
                  </a:moveTo>
                  <a:lnTo>
                    <a:pt x="62493" y="127860"/>
                  </a:lnTo>
                  <a:lnTo>
                    <a:pt x="70245" y="132170"/>
                  </a:lnTo>
                  <a:lnTo>
                    <a:pt x="56544" y="121585"/>
                  </a:lnTo>
                  <a:close/>
                </a:path>
                <a:path w="368300" h="162560">
                  <a:moveTo>
                    <a:pt x="281699" y="107270"/>
                  </a:moveTo>
                  <a:lnTo>
                    <a:pt x="258734" y="129042"/>
                  </a:lnTo>
                  <a:lnTo>
                    <a:pt x="264913" y="125176"/>
                  </a:lnTo>
                  <a:lnTo>
                    <a:pt x="281699" y="107270"/>
                  </a:lnTo>
                  <a:close/>
                </a:path>
                <a:path w="368300" h="162560">
                  <a:moveTo>
                    <a:pt x="36743" y="100700"/>
                  </a:moveTo>
                  <a:lnTo>
                    <a:pt x="47455" y="114563"/>
                  </a:lnTo>
                  <a:lnTo>
                    <a:pt x="56544" y="121585"/>
                  </a:lnTo>
                  <a:lnTo>
                    <a:pt x="36743" y="100700"/>
                  </a:lnTo>
                  <a:close/>
                </a:path>
                <a:path w="368300" h="162560">
                  <a:moveTo>
                    <a:pt x="291199" y="97137"/>
                  </a:moveTo>
                  <a:lnTo>
                    <a:pt x="281699" y="107270"/>
                  </a:lnTo>
                  <a:lnTo>
                    <a:pt x="289874" y="99520"/>
                  </a:lnTo>
                  <a:lnTo>
                    <a:pt x="291199" y="97137"/>
                  </a:lnTo>
                  <a:close/>
                </a:path>
                <a:path w="368300" h="162560">
                  <a:moveTo>
                    <a:pt x="26576" y="87540"/>
                  </a:moveTo>
                  <a:lnTo>
                    <a:pt x="29079" y="92616"/>
                  </a:lnTo>
                  <a:lnTo>
                    <a:pt x="36743" y="100700"/>
                  </a:lnTo>
                  <a:lnTo>
                    <a:pt x="26576" y="87540"/>
                  </a:lnTo>
                  <a:close/>
                </a:path>
                <a:path w="368300" h="162560">
                  <a:moveTo>
                    <a:pt x="313994" y="56134"/>
                  </a:moveTo>
                  <a:lnTo>
                    <a:pt x="291199" y="97137"/>
                  </a:lnTo>
                  <a:lnTo>
                    <a:pt x="293643" y="94530"/>
                  </a:lnTo>
                  <a:lnTo>
                    <a:pt x="313994" y="56134"/>
                  </a:lnTo>
                  <a:close/>
                </a:path>
                <a:path w="368300" h="162560">
                  <a:moveTo>
                    <a:pt x="12571" y="59146"/>
                  </a:moveTo>
                  <a:lnTo>
                    <a:pt x="22121" y="81774"/>
                  </a:lnTo>
                  <a:lnTo>
                    <a:pt x="26576" y="87540"/>
                  </a:lnTo>
                  <a:lnTo>
                    <a:pt x="12571" y="59146"/>
                  </a:lnTo>
                  <a:close/>
                </a:path>
                <a:path w="368300" h="162560">
                  <a:moveTo>
                    <a:pt x="7179" y="46370"/>
                  </a:moveTo>
                  <a:lnTo>
                    <a:pt x="7596" y="49059"/>
                  </a:lnTo>
                  <a:lnTo>
                    <a:pt x="12571" y="59146"/>
                  </a:lnTo>
                  <a:lnTo>
                    <a:pt x="7179" y="46370"/>
                  </a:lnTo>
                  <a:close/>
                </a:path>
                <a:path w="368300" h="162560">
                  <a:moveTo>
                    <a:pt x="324002" y="3492"/>
                  </a:moveTo>
                  <a:lnTo>
                    <a:pt x="260007" y="54978"/>
                  </a:lnTo>
                  <a:lnTo>
                    <a:pt x="367995" y="57302"/>
                  </a:lnTo>
                  <a:lnTo>
                    <a:pt x="324002" y="3492"/>
                  </a:lnTo>
                  <a:close/>
                </a:path>
                <a:path w="368300" h="162560">
                  <a:moveTo>
                    <a:pt x="0" y="0"/>
                  </a:moveTo>
                  <a:lnTo>
                    <a:pt x="5787" y="43071"/>
                  </a:lnTo>
                  <a:lnTo>
                    <a:pt x="7179" y="46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583001" y="5549725"/>
              <a:ext cx="368300" cy="162560"/>
            </a:xfrm>
            <a:custGeom>
              <a:avLst/>
              <a:gdLst/>
              <a:ahLst/>
              <a:cxnLst/>
              <a:rect l="l" t="t" r="r" b="b"/>
              <a:pathLst>
                <a:path w="368300" h="162560">
                  <a:moveTo>
                    <a:pt x="0" y="0"/>
                  </a:moveTo>
                  <a:lnTo>
                    <a:pt x="5784" y="43048"/>
                  </a:lnTo>
                  <a:lnTo>
                    <a:pt x="22108" y="81731"/>
                  </a:lnTo>
                  <a:lnTo>
                    <a:pt x="47429" y="114505"/>
                  </a:lnTo>
                  <a:lnTo>
                    <a:pt x="80203" y="139826"/>
                  </a:lnTo>
                  <a:lnTo>
                    <a:pt x="118886" y="156150"/>
                  </a:lnTo>
                  <a:lnTo>
                    <a:pt x="161935" y="161935"/>
                  </a:lnTo>
                  <a:lnTo>
                    <a:pt x="210968" y="154342"/>
                  </a:lnTo>
                  <a:lnTo>
                    <a:pt x="254502" y="132869"/>
                  </a:lnTo>
                  <a:lnTo>
                    <a:pt x="289728" y="99472"/>
                  </a:lnTo>
                  <a:lnTo>
                    <a:pt x="313840" y="56107"/>
                  </a:lnTo>
                  <a:lnTo>
                    <a:pt x="367805" y="57269"/>
                  </a:lnTo>
                  <a:lnTo>
                    <a:pt x="323833" y="3485"/>
                  </a:lnTo>
                  <a:lnTo>
                    <a:pt x="259873" y="54945"/>
                  </a:lnTo>
                  <a:lnTo>
                    <a:pt x="313840" y="56107"/>
                  </a:lnTo>
                  <a:lnTo>
                    <a:pt x="293498" y="94485"/>
                  </a:lnTo>
                  <a:lnTo>
                    <a:pt x="264782" y="125116"/>
                  </a:lnTo>
                  <a:lnTo>
                    <a:pt x="229674" y="147086"/>
                  </a:lnTo>
                  <a:lnTo>
                    <a:pt x="190157" y="159483"/>
                  </a:lnTo>
                  <a:lnTo>
                    <a:pt x="148214" y="161394"/>
                  </a:lnTo>
                  <a:lnTo>
                    <a:pt x="105828" y="151904"/>
                  </a:lnTo>
                  <a:lnTo>
                    <a:pt x="62462" y="127793"/>
                  </a:lnTo>
                  <a:lnTo>
                    <a:pt x="29065" y="92567"/>
                  </a:lnTo>
                  <a:lnTo>
                    <a:pt x="7592" y="49033"/>
                  </a:lnTo>
                  <a:lnTo>
                    <a:pt x="0" y="0"/>
                  </a:lnTo>
                  <a:close/>
                </a:path>
              </a:pathLst>
            </a:custGeom>
            <a:ln w="126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983103" y="5765291"/>
            <a:ext cx="3464560" cy="690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0419">
              <a:lnSpc>
                <a:spcPct val="100000"/>
              </a:lnSpc>
              <a:spcBef>
                <a:spcPts val="100"/>
              </a:spcBef>
              <a:tabLst>
                <a:tab pos="1264920" algn="l"/>
                <a:tab pos="1663064" algn="l"/>
                <a:tab pos="2199640" algn="l"/>
                <a:tab pos="2552065" algn="l"/>
              </a:tabLst>
            </a:pPr>
            <a:r>
              <a:rPr sz="1400" spc="-25" dirty="0">
                <a:latin typeface="Arial"/>
                <a:cs typeface="Arial"/>
              </a:rPr>
              <a:t>+3</a:t>
            </a:r>
            <a:r>
              <a:rPr sz="1400" dirty="0">
                <a:latin typeface="Arial"/>
                <a:cs typeface="Arial"/>
              </a:rPr>
              <a:t>	</a:t>
            </a:r>
            <a:r>
              <a:rPr sz="1400" spc="-25" dirty="0">
                <a:latin typeface="Arial"/>
                <a:cs typeface="Arial"/>
              </a:rPr>
              <a:t>+3</a:t>
            </a:r>
            <a:r>
              <a:rPr sz="1400" dirty="0">
                <a:latin typeface="Arial"/>
                <a:cs typeface="Arial"/>
              </a:rPr>
              <a:t>	</a:t>
            </a:r>
            <a:r>
              <a:rPr sz="1400" spc="-25" dirty="0">
                <a:latin typeface="Arial"/>
                <a:cs typeface="Arial"/>
              </a:rPr>
              <a:t>+3</a:t>
            </a:r>
            <a:r>
              <a:rPr sz="1400" dirty="0">
                <a:latin typeface="Arial"/>
                <a:cs typeface="Arial"/>
              </a:rPr>
              <a:t>	</a:t>
            </a:r>
            <a:r>
              <a:rPr sz="1400" spc="-25" dirty="0">
                <a:latin typeface="Arial"/>
                <a:cs typeface="Arial"/>
              </a:rPr>
              <a:t>+3</a:t>
            </a:r>
            <a:r>
              <a:rPr sz="1400" dirty="0">
                <a:latin typeface="Arial"/>
                <a:cs typeface="Arial"/>
              </a:rPr>
              <a:t>	</a:t>
            </a:r>
            <a:r>
              <a:rPr sz="1400" spc="-25" dirty="0">
                <a:latin typeface="Arial"/>
                <a:cs typeface="Arial"/>
              </a:rPr>
              <a:t>+3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Constante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toename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4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3</a:t>
            </a:r>
            <a:r>
              <a:rPr sz="14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(=</a:t>
            </a:r>
            <a:r>
              <a:rPr sz="14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hellingsgetal!)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77079" y="2870824"/>
            <a:ext cx="2719170" cy="1915167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5570732" y="4856752"/>
            <a:ext cx="2753995" cy="1437640"/>
            <a:chOff x="5570732" y="4856752"/>
            <a:chExt cx="2753995" cy="1437640"/>
          </a:xfrm>
        </p:grpSpPr>
        <p:sp>
          <p:nvSpPr>
            <p:cNvPr id="38" name="object 38"/>
            <p:cNvSpPr/>
            <p:nvPr/>
          </p:nvSpPr>
          <p:spPr>
            <a:xfrm>
              <a:off x="5577079" y="4863100"/>
              <a:ext cx="2743200" cy="1425575"/>
            </a:xfrm>
            <a:custGeom>
              <a:avLst/>
              <a:gdLst/>
              <a:ahLst/>
              <a:cxnLst/>
              <a:rect l="l" t="t" r="r" b="b"/>
              <a:pathLst>
                <a:path w="2743200" h="1425575">
                  <a:moveTo>
                    <a:pt x="2654452" y="0"/>
                  </a:moveTo>
                  <a:lnTo>
                    <a:pt x="88201" y="0"/>
                  </a:lnTo>
                  <a:lnTo>
                    <a:pt x="53867" y="6930"/>
                  </a:lnTo>
                  <a:lnTo>
                    <a:pt x="25831" y="25831"/>
                  </a:lnTo>
                  <a:lnTo>
                    <a:pt x="6930" y="53867"/>
                  </a:lnTo>
                  <a:lnTo>
                    <a:pt x="0" y="88201"/>
                  </a:lnTo>
                  <a:lnTo>
                    <a:pt x="0" y="1336967"/>
                  </a:lnTo>
                  <a:lnTo>
                    <a:pt x="6930" y="1371303"/>
                  </a:lnTo>
                  <a:lnTo>
                    <a:pt x="25831" y="1399343"/>
                  </a:lnTo>
                  <a:lnTo>
                    <a:pt x="53867" y="1418248"/>
                  </a:lnTo>
                  <a:lnTo>
                    <a:pt x="88201" y="1425181"/>
                  </a:lnTo>
                  <a:lnTo>
                    <a:pt x="2654452" y="1425181"/>
                  </a:lnTo>
                  <a:lnTo>
                    <a:pt x="2688786" y="1418248"/>
                  </a:lnTo>
                  <a:lnTo>
                    <a:pt x="2716822" y="1399343"/>
                  </a:lnTo>
                  <a:lnTo>
                    <a:pt x="2735723" y="1371303"/>
                  </a:lnTo>
                  <a:lnTo>
                    <a:pt x="2742653" y="1336967"/>
                  </a:lnTo>
                  <a:lnTo>
                    <a:pt x="2742653" y="88201"/>
                  </a:lnTo>
                  <a:lnTo>
                    <a:pt x="2735723" y="53867"/>
                  </a:lnTo>
                  <a:lnTo>
                    <a:pt x="2716822" y="25831"/>
                  </a:lnTo>
                  <a:lnTo>
                    <a:pt x="2688786" y="6930"/>
                  </a:lnTo>
                  <a:lnTo>
                    <a:pt x="2654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77079" y="4863099"/>
              <a:ext cx="2741295" cy="1424940"/>
            </a:xfrm>
            <a:custGeom>
              <a:avLst/>
              <a:gdLst/>
              <a:ahLst/>
              <a:cxnLst/>
              <a:rect l="l" t="t" r="r" b="b"/>
              <a:pathLst>
                <a:path w="2741295" h="1424939">
                  <a:moveTo>
                    <a:pt x="0" y="88158"/>
                  </a:moveTo>
                  <a:lnTo>
                    <a:pt x="6927" y="53843"/>
                  </a:lnTo>
                  <a:lnTo>
                    <a:pt x="25821" y="25821"/>
                  </a:lnTo>
                  <a:lnTo>
                    <a:pt x="53843" y="6927"/>
                  </a:lnTo>
                  <a:lnTo>
                    <a:pt x="88158" y="0"/>
                  </a:lnTo>
                  <a:lnTo>
                    <a:pt x="2653102" y="0"/>
                  </a:lnTo>
                  <a:lnTo>
                    <a:pt x="2687417" y="6927"/>
                  </a:lnTo>
                  <a:lnTo>
                    <a:pt x="2715440" y="25821"/>
                  </a:lnTo>
                  <a:lnTo>
                    <a:pt x="2734333" y="53843"/>
                  </a:lnTo>
                  <a:lnTo>
                    <a:pt x="2741261" y="88158"/>
                  </a:lnTo>
                  <a:lnTo>
                    <a:pt x="2741261" y="1336292"/>
                  </a:lnTo>
                  <a:lnTo>
                    <a:pt x="2734333" y="1370607"/>
                  </a:lnTo>
                  <a:lnTo>
                    <a:pt x="2715440" y="1398630"/>
                  </a:lnTo>
                  <a:lnTo>
                    <a:pt x="2687417" y="1417523"/>
                  </a:lnTo>
                  <a:lnTo>
                    <a:pt x="2653102" y="1424451"/>
                  </a:lnTo>
                  <a:lnTo>
                    <a:pt x="88158" y="1424451"/>
                  </a:lnTo>
                  <a:lnTo>
                    <a:pt x="53843" y="1417523"/>
                  </a:lnTo>
                  <a:lnTo>
                    <a:pt x="25821" y="1398630"/>
                  </a:lnTo>
                  <a:lnTo>
                    <a:pt x="6927" y="1370607"/>
                  </a:lnTo>
                  <a:lnTo>
                    <a:pt x="0" y="1336292"/>
                  </a:lnTo>
                  <a:lnTo>
                    <a:pt x="0" y="88158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681652" y="4908804"/>
            <a:ext cx="2105025" cy="455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114" dirty="0">
                <a:solidFill>
                  <a:srgbClr val="1F2A44"/>
                </a:solidFill>
                <a:latin typeface="Gill Sans MT"/>
                <a:cs typeface="Gill Sans MT"/>
              </a:rPr>
              <a:t>Voorbeeld</a:t>
            </a:r>
            <a:endParaRPr sz="14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Opstellen</a:t>
            </a:r>
            <a:r>
              <a:rPr sz="1400" spc="-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lineaire</a:t>
            </a:r>
            <a:r>
              <a:rPr sz="1400" spc="-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formule: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81474" y="5341569"/>
            <a:ext cx="2510155" cy="87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00"/>
              </a:spcBef>
              <a:buChar char="•"/>
              <a:tabLst>
                <a:tab pos="298450" algn="l"/>
                <a:tab pos="299085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-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grafiek</a:t>
            </a:r>
            <a:r>
              <a:rPr sz="1400" spc="-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lineair?</a:t>
            </a:r>
            <a:endParaRPr sz="1400">
              <a:latin typeface="Arial"/>
              <a:cs typeface="Arial"/>
            </a:endParaRPr>
          </a:p>
          <a:p>
            <a:pPr marL="298450" indent="-286385">
              <a:lnSpc>
                <a:spcPts val="1630"/>
              </a:lnSpc>
              <a:spcBef>
                <a:spcPts val="20"/>
              </a:spcBef>
              <a:buChar char="•"/>
              <a:tabLst>
                <a:tab pos="298450" algn="l"/>
                <a:tab pos="299085" algn="l"/>
              </a:tabLst>
            </a:pP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Bepaal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r>
              <a:rPr sz="1400" spc="2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  <a:p>
            <a:pPr marL="297815" indent="-285750">
              <a:lnSpc>
                <a:spcPts val="1630"/>
              </a:lnSpc>
              <a:buChar char="•"/>
              <a:tabLst>
                <a:tab pos="297815" algn="l"/>
                <a:tab pos="298450" algn="l"/>
              </a:tabLst>
            </a:pPr>
            <a:r>
              <a:rPr sz="1400" spc="-10" dirty="0">
                <a:solidFill>
                  <a:srgbClr val="1F2A44"/>
                </a:solidFill>
                <a:latin typeface="Arial"/>
                <a:cs typeface="Arial"/>
              </a:rPr>
              <a:t>Bepaal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beginwaarde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  <a:p>
            <a:pPr marL="297815" indent="-285750">
              <a:lnSpc>
                <a:spcPct val="100000"/>
              </a:lnSpc>
              <a:spcBef>
                <a:spcPts val="25"/>
              </a:spcBef>
              <a:buChar char="•"/>
              <a:tabLst>
                <a:tab pos="297815" algn="l"/>
                <a:tab pos="298450" algn="l"/>
              </a:tabLst>
            </a:pP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Vul</a:t>
            </a:r>
            <a:r>
              <a:rPr sz="14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formule</a:t>
            </a:r>
            <a:r>
              <a:rPr sz="14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y</a:t>
            </a:r>
            <a:r>
              <a:rPr sz="1400" spc="1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4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hx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400" dirty="0">
                <a:solidFill>
                  <a:srgbClr val="1F2A44"/>
                </a:solidFill>
                <a:latin typeface="Arial"/>
                <a:cs typeface="Arial"/>
              </a:rPr>
              <a:t> b</a:t>
            </a:r>
            <a:r>
              <a:rPr sz="14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5A60C0D2-4F04-4DA9-A525-487CCCE9DA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251333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25" dirty="0"/>
              <a:t>Lineair</a:t>
            </a:r>
            <a:r>
              <a:rPr spc="100" dirty="0"/>
              <a:t> </a:t>
            </a:r>
            <a:r>
              <a:rPr spc="150" dirty="0"/>
              <a:t>verband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22303" y="3422653"/>
            <a:ext cx="3709670" cy="2565400"/>
            <a:chOff x="622303" y="3422653"/>
            <a:chExt cx="3709670" cy="2565400"/>
          </a:xfrm>
        </p:grpSpPr>
        <p:sp>
          <p:nvSpPr>
            <p:cNvPr id="4" name="object 4"/>
            <p:cNvSpPr/>
            <p:nvPr/>
          </p:nvSpPr>
          <p:spPr>
            <a:xfrm>
              <a:off x="628650" y="3429002"/>
              <a:ext cx="3698875" cy="2553970"/>
            </a:xfrm>
            <a:custGeom>
              <a:avLst/>
              <a:gdLst/>
              <a:ahLst/>
              <a:cxnLst/>
              <a:rect l="l" t="t" r="r" b="b"/>
              <a:pathLst>
                <a:path w="3698875" h="2553970">
                  <a:moveTo>
                    <a:pt x="3432175" y="0"/>
                  </a:moveTo>
                  <a:lnTo>
                    <a:pt x="266623" y="0"/>
                  </a:lnTo>
                  <a:lnTo>
                    <a:pt x="218696" y="4295"/>
                  </a:lnTo>
                  <a:lnTo>
                    <a:pt x="173588" y="16680"/>
                  </a:lnTo>
                  <a:lnTo>
                    <a:pt x="132051" y="36401"/>
                  </a:lnTo>
                  <a:lnTo>
                    <a:pt x="94839" y="62705"/>
                  </a:lnTo>
                  <a:lnTo>
                    <a:pt x="62705" y="94839"/>
                  </a:lnTo>
                  <a:lnTo>
                    <a:pt x="36401" y="132051"/>
                  </a:lnTo>
                  <a:lnTo>
                    <a:pt x="16680" y="173588"/>
                  </a:lnTo>
                  <a:lnTo>
                    <a:pt x="4295" y="218696"/>
                  </a:lnTo>
                  <a:lnTo>
                    <a:pt x="0" y="266623"/>
                  </a:lnTo>
                  <a:lnTo>
                    <a:pt x="0" y="2287257"/>
                  </a:lnTo>
                  <a:lnTo>
                    <a:pt x="4295" y="2335184"/>
                  </a:lnTo>
                  <a:lnTo>
                    <a:pt x="16680" y="2380294"/>
                  </a:lnTo>
                  <a:lnTo>
                    <a:pt x="36401" y="2421832"/>
                  </a:lnTo>
                  <a:lnTo>
                    <a:pt x="62705" y="2459046"/>
                  </a:lnTo>
                  <a:lnTo>
                    <a:pt x="94839" y="2491183"/>
                  </a:lnTo>
                  <a:lnTo>
                    <a:pt x="132051" y="2517489"/>
                  </a:lnTo>
                  <a:lnTo>
                    <a:pt x="173588" y="2537212"/>
                  </a:lnTo>
                  <a:lnTo>
                    <a:pt x="218696" y="2549597"/>
                  </a:lnTo>
                  <a:lnTo>
                    <a:pt x="266623" y="2553893"/>
                  </a:lnTo>
                  <a:lnTo>
                    <a:pt x="3432175" y="2553893"/>
                  </a:lnTo>
                  <a:lnTo>
                    <a:pt x="3480102" y="2549597"/>
                  </a:lnTo>
                  <a:lnTo>
                    <a:pt x="3525210" y="2537212"/>
                  </a:lnTo>
                  <a:lnTo>
                    <a:pt x="3566747" y="2517489"/>
                  </a:lnTo>
                  <a:lnTo>
                    <a:pt x="3603959" y="2491183"/>
                  </a:lnTo>
                  <a:lnTo>
                    <a:pt x="3636093" y="2459046"/>
                  </a:lnTo>
                  <a:lnTo>
                    <a:pt x="3662397" y="2421832"/>
                  </a:lnTo>
                  <a:lnTo>
                    <a:pt x="3682118" y="2380294"/>
                  </a:lnTo>
                  <a:lnTo>
                    <a:pt x="3694503" y="2335184"/>
                  </a:lnTo>
                  <a:lnTo>
                    <a:pt x="3698798" y="2287257"/>
                  </a:lnTo>
                  <a:lnTo>
                    <a:pt x="3698798" y="266623"/>
                  </a:lnTo>
                  <a:lnTo>
                    <a:pt x="3694503" y="218696"/>
                  </a:lnTo>
                  <a:lnTo>
                    <a:pt x="3682118" y="173588"/>
                  </a:lnTo>
                  <a:lnTo>
                    <a:pt x="3662397" y="132051"/>
                  </a:lnTo>
                  <a:lnTo>
                    <a:pt x="3636093" y="94839"/>
                  </a:lnTo>
                  <a:lnTo>
                    <a:pt x="3603959" y="62705"/>
                  </a:lnTo>
                  <a:lnTo>
                    <a:pt x="3566747" y="36401"/>
                  </a:lnTo>
                  <a:lnTo>
                    <a:pt x="3525210" y="16680"/>
                  </a:lnTo>
                  <a:lnTo>
                    <a:pt x="3480102" y="4295"/>
                  </a:lnTo>
                  <a:lnTo>
                    <a:pt x="34321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8650" y="3428999"/>
              <a:ext cx="3696970" cy="2552700"/>
            </a:xfrm>
            <a:custGeom>
              <a:avLst/>
              <a:gdLst/>
              <a:ahLst/>
              <a:cxnLst/>
              <a:rect l="l" t="t" r="r" b="b"/>
              <a:pathLst>
                <a:path w="3696970" h="2552700">
                  <a:moveTo>
                    <a:pt x="0" y="266490"/>
                  </a:moveTo>
                  <a:lnTo>
                    <a:pt x="4293" y="218588"/>
                  </a:lnTo>
                  <a:lnTo>
                    <a:pt x="16672" y="173503"/>
                  </a:lnTo>
                  <a:lnTo>
                    <a:pt x="36383" y="131987"/>
                  </a:lnTo>
                  <a:lnTo>
                    <a:pt x="62675" y="94794"/>
                  </a:lnTo>
                  <a:lnTo>
                    <a:pt x="94793" y="62675"/>
                  </a:lnTo>
                  <a:lnTo>
                    <a:pt x="131987" y="36383"/>
                  </a:lnTo>
                  <a:lnTo>
                    <a:pt x="173502" y="16672"/>
                  </a:lnTo>
                  <a:lnTo>
                    <a:pt x="218588" y="4293"/>
                  </a:lnTo>
                  <a:lnTo>
                    <a:pt x="266489" y="0"/>
                  </a:lnTo>
                  <a:lnTo>
                    <a:pt x="3430424" y="0"/>
                  </a:lnTo>
                  <a:lnTo>
                    <a:pt x="3478326" y="4293"/>
                  </a:lnTo>
                  <a:lnTo>
                    <a:pt x="3523411" y="16672"/>
                  </a:lnTo>
                  <a:lnTo>
                    <a:pt x="3564927" y="36383"/>
                  </a:lnTo>
                  <a:lnTo>
                    <a:pt x="3602120" y="62675"/>
                  </a:lnTo>
                  <a:lnTo>
                    <a:pt x="3634239" y="94794"/>
                  </a:lnTo>
                  <a:lnTo>
                    <a:pt x="3660530" y="131987"/>
                  </a:lnTo>
                  <a:lnTo>
                    <a:pt x="3680242" y="173503"/>
                  </a:lnTo>
                  <a:lnTo>
                    <a:pt x="3692621" y="218588"/>
                  </a:lnTo>
                  <a:lnTo>
                    <a:pt x="3696914" y="266490"/>
                  </a:lnTo>
                  <a:lnTo>
                    <a:pt x="3696914" y="2286098"/>
                  </a:lnTo>
                  <a:lnTo>
                    <a:pt x="3692621" y="2334000"/>
                  </a:lnTo>
                  <a:lnTo>
                    <a:pt x="3680242" y="2379085"/>
                  </a:lnTo>
                  <a:lnTo>
                    <a:pt x="3660530" y="2420601"/>
                  </a:lnTo>
                  <a:lnTo>
                    <a:pt x="3634239" y="2457794"/>
                  </a:lnTo>
                  <a:lnTo>
                    <a:pt x="3602120" y="2489913"/>
                  </a:lnTo>
                  <a:lnTo>
                    <a:pt x="3564927" y="2516204"/>
                  </a:lnTo>
                  <a:lnTo>
                    <a:pt x="3523411" y="2535916"/>
                  </a:lnTo>
                  <a:lnTo>
                    <a:pt x="3478326" y="2548295"/>
                  </a:lnTo>
                  <a:lnTo>
                    <a:pt x="3430424" y="2552588"/>
                  </a:lnTo>
                  <a:lnTo>
                    <a:pt x="266489" y="2552588"/>
                  </a:lnTo>
                  <a:lnTo>
                    <a:pt x="218588" y="2548295"/>
                  </a:lnTo>
                  <a:lnTo>
                    <a:pt x="173502" y="2535916"/>
                  </a:lnTo>
                  <a:lnTo>
                    <a:pt x="131987" y="2516204"/>
                  </a:lnTo>
                  <a:lnTo>
                    <a:pt x="94793" y="2489913"/>
                  </a:lnTo>
                  <a:lnTo>
                    <a:pt x="62675" y="2457794"/>
                  </a:lnTo>
                  <a:lnTo>
                    <a:pt x="36383" y="2420601"/>
                  </a:lnTo>
                  <a:lnTo>
                    <a:pt x="16672" y="2379085"/>
                  </a:lnTo>
                  <a:lnTo>
                    <a:pt x="4293" y="2334000"/>
                  </a:lnTo>
                  <a:lnTo>
                    <a:pt x="0" y="2286098"/>
                  </a:lnTo>
                  <a:lnTo>
                    <a:pt x="0" y="266490"/>
                  </a:lnTo>
                  <a:close/>
                </a:path>
              </a:pathLst>
            </a:custGeom>
            <a:ln w="12693">
              <a:solidFill>
                <a:srgbClr val="2CD5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07186" y="1821407"/>
            <a:ext cx="5781675" cy="3931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spc="-1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endParaRPr sz="155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10"/>
              </a:spcBef>
              <a:buChar char="•"/>
              <a:tabLst>
                <a:tab pos="298450" algn="l"/>
                <a:tab pos="29908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7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8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positief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r>
              <a:rPr sz="1600" spc="8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krijg</a:t>
            </a:r>
            <a:r>
              <a:rPr sz="1600" spc="7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8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stijgende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rechte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lijn</a:t>
            </a:r>
            <a:endParaRPr sz="1600">
              <a:latin typeface="Arial"/>
              <a:cs typeface="Arial"/>
            </a:endParaRPr>
          </a:p>
          <a:p>
            <a:pPr marL="298450" indent="-286385">
              <a:lnSpc>
                <a:spcPts val="1910"/>
              </a:lnSpc>
              <a:spcBef>
                <a:spcPts val="95"/>
              </a:spcBef>
              <a:buChar char="•"/>
              <a:tabLst>
                <a:tab pos="298450" algn="l"/>
                <a:tab pos="29908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negatief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krijg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je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dalende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rechte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lijn</a:t>
            </a:r>
            <a:endParaRPr sz="1600">
              <a:latin typeface="Arial"/>
              <a:cs typeface="Arial"/>
            </a:endParaRPr>
          </a:p>
          <a:p>
            <a:pPr marL="297815" indent="-285750">
              <a:lnSpc>
                <a:spcPts val="1910"/>
              </a:lnSpc>
              <a:buChar char="•"/>
              <a:tabLst>
                <a:tab pos="297815" algn="l"/>
                <a:tab pos="29845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hellingsgetal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1F2A44"/>
                </a:solidFill>
                <a:latin typeface="Arial"/>
                <a:cs typeface="Arial"/>
              </a:rPr>
              <a:t>0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grafiek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horizontale</a:t>
            </a:r>
            <a:r>
              <a:rPr sz="1600" spc="3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lijn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F2A44"/>
              </a:buClr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Som</a:t>
            </a:r>
            <a:r>
              <a:rPr sz="155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55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-10" dirty="0">
                <a:solidFill>
                  <a:srgbClr val="1F2A44"/>
                </a:solidFill>
                <a:latin typeface="Arial"/>
                <a:cs typeface="Arial"/>
              </a:rPr>
              <a:t>verschil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Arial"/>
              <a:cs typeface="Arial"/>
            </a:endParaRPr>
          </a:p>
          <a:p>
            <a:pPr marL="90805">
              <a:lnSpc>
                <a:spcPts val="1910"/>
              </a:lnSpc>
              <a:spcBef>
                <a:spcPts val="5"/>
              </a:spcBef>
            </a:pPr>
            <a:r>
              <a:rPr sz="1600" i="1" spc="-10" dirty="0">
                <a:solidFill>
                  <a:srgbClr val="1F2A44"/>
                </a:solidFill>
                <a:latin typeface="Trebuchet MS"/>
                <a:cs typeface="Trebuchet MS"/>
              </a:rPr>
              <a:t>Voorbeeld</a:t>
            </a:r>
            <a:endParaRPr sz="1600">
              <a:latin typeface="Trebuchet MS"/>
              <a:cs typeface="Trebuchet MS"/>
            </a:endParaRPr>
          </a:p>
          <a:p>
            <a:pPr marL="90805">
              <a:lnSpc>
                <a:spcPts val="1910"/>
              </a:lnSpc>
            </a:pPr>
            <a:r>
              <a:rPr sz="1600" spc="-150" dirty="0">
                <a:solidFill>
                  <a:srgbClr val="1F2A44"/>
                </a:solidFill>
                <a:latin typeface="Arial"/>
                <a:cs typeface="Arial"/>
              </a:rPr>
              <a:t>We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hebben</a:t>
            </a:r>
            <a:r>
              <a:rPr sz="1600" spc="8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twee</a:t>
            </a:r>
            <a:r>
              <a:rPr sz="1600" spc="7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formules</a:t>
            </a:r>
            <a:endParaRPr sz="1600">
              <a:latin typeface="Arial"/>
              <a:cs typeface="Arial"/>
            </a:endParaRPr>
          </a:p>
          <a:p>
            <a:pPr marL="90805" marR="4567555">
              <a:lnSpc>
                <a:spcPts val="1900"/>
              </a:lnSpc>
              <a:spcBef>
                <a:spcPts val="175"/>
              </a:spcBef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a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50" dirty="0">
                <a:solidFill>
                  <a:srgbClr val="1F2A44"/>
                </a:solidFill>
                <a:latin typeface="Arial"/>
                <a:cs typeface="Arial"/>
              </a:rPr>
              <a:t>11w</a:t>
            </a: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25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14w</a:t>
            </a:r>
            <a:r>
              <a:rPr sz="1600" spc="-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+</a:t>
            </a:r>
            <a:r>
              <a:rPr sz="1600" spc="-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70" dirty="0">
                <a:solidFill>
                  <a:srgbClr val="1F2A44"/>
                </a:solidFill>
                <a:latin typeface="Arial"/>
                <a:cs typeface="Arial"/>
              </a:rPr>
              <a:t>17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433705" lvl="1" indent="-343535">
              <a:lnSpc>
                <a:spcPts val="1910"/>
              </a:lnSpc>
              <a:buAutoNum type="arabicPeriod"/>
              <a:tabLst>
                <a:tab pos="433705" algn="l"/>
                <a:tab pos="43434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Vul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 tabel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in</a:t>
            </a:r>
            <a:endParaRPr sz="1600">
              <a:latin typeface="Arial"/>
              <a:cs typeface="Arial"/>
            </a:endParaRPr>
          </a:p>
          <a:p>
            <a:pPr marL="433705" lvl="1" indent="-343535">
              <a:lnSpc>
                <a:spcPts val="1910"/>
              </a:lnSpc>
              <a:buAutoNum type="arabicPeriod"/>
              <a:tabLst>
                <a:tab pos="433705" algn="l"/>
                <a:tab pos="434340" algn="l"/>
              </a:tabLst>
            </a:pP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Reken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som</a:t>
            </a:r>
            <a:r>
              <a:rPr sz="1600" spc="-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en</a:t>
            </a:r>
            <a:r>
              <a:rPr sz="1600" spc="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verschil </a:t>
            </a:r>
            <a:r>
              <a:rPr sz="1600" spc="30" dirty="0">
                <a:solidFill>
                  <a:srgbClr val="1F2A44"/>
                </a:solidFill>
                <a:latin typeface="Arial"/>
                <a:cs typeface="Arial"/>
              </a:rPr>
              <a:t>uit</a:t>
            </a:r>
            <a:endParaRPr sz="1600">
              <a:latin typeface="Arial"/>
              <a:cs typeface="Arial"/>
            </a:endParaRPr>
          </a:p>
          <a:p>
            <a:pPr marL="433070" lvl="1" indent="-343535">
              <a:lnSpc>
                <a:spcPts val="1910"/>
              </a:lnSpc>
              <a:spcBef>
                <a:spcPts val="95"/>
              </a:spcBef>
              <a:buAutoNum type="arabicPeriod"/>
              <a:tabLst>
                <a:tab pos="433070" algn="l"/>
                <a:tab pos="43370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Stel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somformule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endParaRPr sz="1600">
              <a:latin typeface="Arial"/>
              <a:cs typeface="Arial"/>
            </a:endParaRPr>
          </a:p>
          <a:p>
            <a:pPr marL="433070" lvl="1" indent="-343535">
              <a:lnSpc>
                <a:spcPts val="1910"/>
              </a:lnSpc>
              <a:buAutoNum type="arabicPeriod"/>
              <a:tabLst>
                <a:tab pos="433070" algn="l"/>
                <a:tab pos="433705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Stel</a:t>
            </a:r>
            <a:r>
              <a:rPr sz="1600" spc="1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10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verschilformule</a:t>
            </a:r>
            <a:r>
              <a:rPr sz="1600" spc="1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op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924617" y="3256288"/>
          <a:ext cx="3616323" cy="285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3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051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ts val="1639"/>
                        </a:lnSpc>
                      </a:pPr>
                      <a:r>
                        <a:rPr sz="1400" spc="-25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Som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07645">
                        <a:lnSpc>
                          <a:spcPts val="1664"/>
                        </a:lnSpc>
                        <a:spcBef>
                          <a:spcPts val="20"/>
                        </a:spcBef>
                      </a:pPr>
                      <a:r>
                        <a:rPr sz="1400" spc="-25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a+b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639"/>
                        </a:lnSpc>
                      </a:pPr>
                      <a:r>
                        <a:rPr sz="1400" spc="-1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Verschil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ts val="1664"/>
                        </a:lnSpc>
                        <a:spcBef>
                          <a:spcPts val="20"/>
                        </a:spcBef>
                      </a:pPr>
                      <a:r>
                        <a:rPr sz="1400" spc="95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a-</a:t>
                      </a:r>
                      <a:r>
                        <a:rPr sz="1400" spc="-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spc="-25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spc="-25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spc="-25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42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162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162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7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40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162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400" spc="-650" dirty="0">
                          <a:solidFill>
                            <a:srgbClr val="1F2A44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47408" y="1619999"/>
            <a:ext cx="2304256" cy="139698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08801" y="6364478"/>
            <a:ext cx="270510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75" dirty="0">
                <a:solidFill>
                  <a:srgbClr val="1F2A44"/>
                </a:solidFill>
                <a:latin typeface="Calibri"/>
                <a:cs typeface="Calibri"/>
              </a:rPr>
              <a:t>8</a:t>
            </a:fld>
            <a:endParaRPr sz="1200">
              <a:latin typeface="Calibri"/>
              <a:cs typeface="Calibri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D86EA2E4-5C0A-4B06-A052-437F8CA44C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725622"/>
            <a:ext cx="2513330" cy="443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25" dirty="0"/>
              <a:t>Lineair</a:t>
            </a:r>
            <a:r>
              <a:rPr spc="100" dirty="0"/>
              <a:t> </a:t>
            </a:r>
            <a:r>
              <a:rPr spc="150" dirty="0"/>
              <a:t>verband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73820" y="3481628"/>
            <a:ext cx="2568575" cy="2655570"/>
            <a:chOff x="3373820" y="3481628"/>
            <a:chExt cx="2568575" cy="2655570"/>
          </a:xfrm>
        </p:grpSpPr>
        <p:sp>
          <p:nvSpPr>
            <p:cNvPr id="4" name="object 4"/>
            <p:cNvSpPr/>
            <p:nvPr/>
          </p:nvSpPr>
          <p:spPr>
            <a:xfrm>
              <a:off x="4658546" y="3492980"/>
              <a:ext cx="0" cy="2630170"/>
            </a:xfrm>
            <a:custGeom>
              <a:avLst/>
              <a:gdLst/>
              <a:ahLst/>
              <a:cxnLst/>
              <a:rect l="l" t="t" r="r" b="b"/>
              <a:pathLst>
                <a:path h="2630170">
                  <a:moveTo>
                    <a:pt x="0" y="0"/>
                  </a:moveTo>
                  <a:lnTo>
                    <a:pt x="0" y="2629700"/>
                  </a:lnTo>
                </a:path>
              </a:pathLst>
            </a:custGeom>
            <a:ln w="190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87811" y="4808500"/>
              <a:ext cx="2543175" cy="0"/>
            </a:xfrm>
            <a:custGeom>
              <a:avLst/>
              <a:gdLst/>
              <a:ahLst/>
              <a:cxnLst/>
              <a:rect l="l" t="t" r="r" b="b"/>
              <a:pathLst>
                <a:path w="2543175">
                  <a:moveTo>
                    <a:pt x="2542767" y="0"/>
                  </a:moveTo>
                  <a:lnTo>
                    <a:pt x="0" y="0"/>
                  </a:lnTo>
                </a:path>
              </a:pathLst>
            </a:custGeom>
            <a:ln w="190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86513" y="3494321"/>
              <a:ext cx="2543175" cy="2630170"/>
            </a:xfrm>
            <a:custGeom>
              <a:avLst/>
              <a:gdLst/>
              <a:ahLst/>
              <a:cxnLst/>
              <a:rect l="l" t="t" r="r" b="b"/>
              <a:pathLst>
                <a:path w="2543175" h="2630170">
                  <a:moveTo>
                    <a:pt x="0" y="2629700"/>
                  </a:moveTo>
                  <a:lnTo>
                    <a:pt x="2542767" y="0"/>
                  </a:lnTo>
                </a:path>
              </a:pathLst>
            </a:custGeom>
            <a:ln w="25387">
              <a:solidFill>
                <a:srgbClr val="4472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715772" y="4841747"/>
            <a:ext cx="1143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x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8801" y="6364478"/>
            <a:ext cx="270510" cy="2063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z="1200" spc="75" dirty="0">
                <a:solidFill>
                  <a:srgbClr val="1F2A44"/>
                </a:solidFill>
                <a:latin typeface="Calibri"/>
                <a:cs typeface="Calibri"/>
              </a:rPr>
              <a:t>9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390" y="1821407"/>
            <a:ext cx="6915150" cy="18421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Recht</a:t>
            </a:r>
            <a:r>
              <a:rPr sz="1550" spc="254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dirty="0">
                <a:solidFill>
                  <a:srgbClr val="1F2A44"/>
                </a:solidFill>
                <a:latin typeface="Arial"/>
                <a:cs typeface="Arial"/>
              </a:rPr>
              <a:t>evenredig</a:t>
            </a:r>
            <a:r>
              <a:rPr sz="1550" spc="254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550" spc="35" dirty="0">
                <a:solidFill>
                  <a:srgbClr val="1F2A44"/>
                </a:solidFill>
                <a:latin typeface="Arial"/>
                <a:cs typeface="Arial"/>
              </a:rPr>
              <a:t>verband</a:t>
            </a:r>
            <a:endParaRPr sz="15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Het</a:t>
            </a:r>
            <a:r>
              <a:rPr sz="1600" spc="10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simpelste</a:t>
            </a:r>
            <a:r>
              <a:rPr sz="1600" spc="114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lineaire</a:t>
            </a:r>
            <a:r>
              <a:rPr sz="1600" spc="11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verband</a:t>
            </a:r>
            <a:r>
              <a:rPr sz="1600" spc="10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heet</a:t>
            </a:r>
            <a:r>
              <a:rPr sz="1600" spc="10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‘recht</a:t>
            </a:r>
            <a:r>
              <a:rPr sz="1600" spc="10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evenredig</a:t>
            </a:r>
            <a:r>
              <a:rPr sz="1600" spc="9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A44"/>
                </a:solidFill>
                <a:latin typeface="Arial"/>
                <a:cs typeface="Arial"/>
              </a:rPr>
              <a:t>verband’.</a:t>
            </a:r>
            <a:endParaRPr sz="1600">
              <a:latin typeface="Arial"/>
              <a:cs typeface="Arial"/>
            </a:endParaRPr>
          </a:p>
          <a:p>
            <a:pPr marL="241300" marR="5080" indent="-228600">
              <a:lnSpc>
                <a:spcPts val="1900"/>
              </a:lnSpc>
              <a:spcBef>
                <a:spcPts val="175"/>
              </a:spcBef>
              <a:buChar char="•"/>
              <a:tabLst>
                <a:tab pos="240665" algn="l"/>
                <a:tab pos="241300" algn="l"/>
              </a:tabLst>
            </a:pPr>
            <a:r>
              <a:rPr sz="1600" spc="-3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grafiek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van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recht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evenredig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verband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is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5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rechte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lijn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die</a:t>
            </a:r>
            <a:r>
              <a:rPr sz="1600" spc="4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door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35" dirty="0">
                <a:solidFill>
                  <a:srgbClr val="1F2A44"/>
                </a:solidFill>
                <a:latin typeface="Arial"/>
                <a:cs typeface="Arial"/>
              </a:rPr>
              <a:t>de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oorsprong</a:t>
            </a:r>
            <a:r>
              <a:rPr sz="1600" spc="2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195" dirty="0">
                <a:solidFill>
                  <a:srgbClr val="1F2A44"/>
                </a:solidFill>
                <a:latin typeface="Arial"/>
                <a:cs typeface="Arial"/>
              </a:rPr>
              <a:t>O</a:t>
            </a:r>
            <a:r>
              <a:rPr sz="1600" spc="4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1F2A44"/>
                </a:solidFill>
                <a:latin typeface="Arial"/>
                <a:cs typeface="Arial"/>
              </a:rPr>
              <a:t>gaat.</a:t>
            </a:r>
            <a:endParaRPr sz="1600">
              <a:latin typeface="Arial"/>
              <a:cs typeface="Arial"/>
            </a:endParaRPr>
          </a:p>
          <a:p>
            <a:pPr marL="241300" indent="-228600">
              <a:lnSpc>
                <a:spcPts val="1830"/>
              </a:lnSpc>
              <a:buChar char="•"/>
              <a:tabLst>
                <a:tab pos="240665" algn="l"/>
                <a:tab pos="241300" algn="l"/>
              </a:tabLst>
            </a:pP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Bij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een</a:t>
            </a:r>
            <a:r>
              <a:rPr sz="1600" spc="7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recht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evenredig</a:t>
            </a:r>
            <a:r>
              <a:rPr sz="1600" spc="5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verband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hoort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de</a:t>
            </a:r>
            <a:r>
              <a:rPr sz="1600" spc="6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volgende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formule: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y</a:t>
            </a:r>
            <a:r>
              <a:rPr sz="1600" spc="65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1F2A44"/>
                </a:solidFill>
                <a:latin typeface="Arial"/>
                <a:cs typeface="Arial"/>
              </a:rPr>
              <a:t>=</a:t>
            </a:r>
            <a:r>
              <a:rPr sz="1600" spc="70" dirty="0">
                <a:solidFill>
                  <a:srgbClr val="1F2A44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1F2A44"/>
                </a:solidFill>
                <a:latin typeface="Arial"/>
                <a:cs typeface="Arial"/>
              </a:rPr>
              <a:t>ax.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Arial"/>
              <a:cs typeface="Arial"/>
            </a:endParaRPr>
          </a:p>
          <a:p>
            <a:pPr marL="475615" algn="ctr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1D7DFD49-4FF1-484B-97D7-F90148D77B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69660"/>
            <a:ext cx="1714500" cy="971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BEBEAA99C8C4A90D259B0712E8CB0" ma:contentTypeVersion="18" ma:contentTypeDescription="Een nieuw document maken." ma:contentTypeScope="" ma:versionID="f71afd64b60a8bc041600929bb4d23e2">
  <xsd:schema xmlns:xsd="http://www.w3.org/2001/XMLSchema" xmlns:xs="http://www.w3.org/2001/XMLSchema" xmlns:p="http://schemas.microsoft.com/office/2006/metadata/properties" xmlns:ns2="e4e62d6b-cebe-40dc-8816-4b1cdff1283f" xmlns:ns3="3f7b4c59-1b9c-4a33-a0ae-84e300ee64b2" targetNamespace="http://schemas.microsoft.com/office/2006/metadata/properties" ma:root="true" ma:fieldsID="b80ac4ce1ad8d3e3479868b5214c921f" ns2:_="" ns3:_="">
    <xsd:import namespace="e4e62d6b-cebe-40dc-8816-4b1cdff1283f"/>
    <xsd:import namespace="3f7b4c59-1b9c-4a33-a0ae-84e300ee64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62d6b-cebe-40dc-8816-4b1cdff128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4c59-1b9c-4a33-a0ae-84e300ee64b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0ADC65-8396-49C4-AD4F-D526639304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D880EE-21D5-42A3-A7AD-00B31F809B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62d6b-cebe-40dc-8816-4b1cdff1283f"/>
    <ds:schemaRef ds:uri="3f7b4c59-1b9c-4a33-a0ae-84e300ee64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20DEB3-7864-4A6D-AF1E-8A45BAA2A1B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1151</Words>
  <Application>Microsoft Office PowerPoint</Application>
  <PresentationFormat>Diavoorstelling (4:3)</PresentationFormat>
  <Paragraphs>226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Segoe UI Symbol</vt:lpstr>
      <vt:lpstr>Trebuchet MS</vt:lpstr>
      <vt:lpstr>Office Theme</vt:lpstr>
      <vt:lpstr>PowerPoint-presentatie</vt:lpstr>
      <vt:lpstr>Assenstelsels</vt:lpstr>
      <vt:lpstr>Grafieken</vt:lpstr>
      <vt:lpstr>Grafieken</vt:lpstr>
      <vt:lpstr>Formules</vt:lpstr>
      <vt:lpstr>Formules</vt:lpstr>
      <vt:lpstr>Lineair verband</vt:lpstr>
      <vt:lpstr>Lineair verband</vt:lpstr>
      <vt:lpstr>Lineair verband</vt:lpstr>
      <vt:lpstr>Snijpunten: balansmethode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Nijkamp, Gerald</dc:creator>
  <cp:lastModifiedBy>Nijkamp, Gerald</cp:lastModifiedBy>
  <cp:revision>2</cp:revision>
  <dcterms:created xsi:type="dcterms:W3CDTF">2022-04-08T07:36:21Z</dcterms:created>
  <dcterms:modified xsi:type="dcterms:W3CDTF">2022-05-12T09:53:46Z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2021-01-13T00:00:00Z</vt:filetime>
  </property>
  <property fmtid="{D5CDD505-2E9C-101B-9397-08002B2CF9AE}" pid="3" name="LastSaved">
    <vt:filetime>2022-04-08T00:00:00Z</vt:filetime>
  </property>
  <property fmtid="{D5CDD505-2E9C-101B-9397-08002B2CF9AE}" pid="4" name="ContentTypeId">
    <vt:lpwstr>0x0101008ABBEBEAA99C8C4A90D259B0712E8CB0</vt:lpwstr>
  </property>
</Properties>
</file>